
<file path=[Content_Types].xml><?xml version="1.0" encoding="utf-8"?>
<Types xmlns="http://schemas.openxmlformats.org/package/2006/content-types">
  <Default ContentType="image/x-emf" Extension="emf"/>
  <Default ContentType="application/x-fontdata" Extension="fntdata"/>
  <Default ContentType="image/jpeg" Extension="jpeg"/>
  <Default ContentType="audio/mp4" Extension="m4a"/>
  <Default ContentType="image/png" Extension="png"/>
  <Default ContentType="application/vnd.openxmlformats-package.relationships+xml" Extension="rels"/>
  <Default ContentType="image/svg+xml" Extension="svg"/>
  <Default ContentType="audio/x-wav" Extension="wav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notesMaster+xml" PartName="/ppt/notesMasters/notesMaster1.xml"/>
  <Override ContentType="application/vnd.openxmlformats-officedocument.presentationml.tags+xml" PartName="/ppt/tags/tag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tags+xml" PartName="/ppt/tags/tag2.xml"/>
  <Override ContentType="application/vnd.openxmlformats-officedocument.presentationml.notesSlide+xml" PartName="/ppt/notesSlides/notesSlide1.xml"/>
  <Override ContentType="application/vnd.openxmlformats-officedocument.presentationml.tags+xml" PartName="/ppt/tags/tag3.xml"/>
  <Override ContentType="application/vnd.openxmlformats-officedocument.presentationml.notesSlide+xml" PartName="/ppt/notesSlides/notesSlide2.xml"/>
  <Override ContentType="application/vnd.openxmlformats-officedocument.presentationml.tags+xml" PartName="/ppt/tags/tag4.xml"/>
  <Override ContentType="application/vnd.openxmlformats-officedocument.presentationml.notesSlide+xml" PartName="/ppt/notesSlides/notesSlide3.xml"/>
  <Override ContentType="application/vnd.openxmlformats-officedocument.presentationml.tags+xml" PartName="/ppt/tags/tag5.xml"/>
  <Override ContentType="application/vnd.openxmlformats-officedocument.presentationml.notesSlide+xml" PartName="/ppt/notesSlides/notesSlide4.xml"/>
  <Override ContentType="application/vnd.openxmlformats-officedocument.presentationml.tags+xml" PartName="/ppt/tags/tag6.xml"/>
  <Override ContentType="application/vnd.openxmlformats-officedocument.presentationml.notesSlide+xml" PartName="/ppt/notesSlides/notesSlide5.xml"/>
  <Override ContentType="application/vnd.openxmlformats-officedocument.presentationml.tags+xml" PartName="/ppt/tags/tag7.xml"/>
  <Override ContentType="application/vnd.openxmlformats-officedocument.presentationml.notesSlide+xml" PartName="/ppt/notesSlides/notesSlide6.xml"/>
  <Override ContentType="application/vnd.openxmlformats-officedocument.presentationml.tags+xml" PartName="/ppt/tags/tag8.xml"/>
  <Override ContentType="application/vnd.openxmlformats-officedocument.presentationml.notesSlide+xml" PartName="/ppt/notesSlides/notesSlide7.xml"/>
  <Override ContentType="application/vnd.openxmlformats-officedocument.presentationml.tags+xml" PartName="/ppt/tags/tag9.xml"/>
  <Override ContentType="application/vnd.openxmlformats-officedocument.presentationml.notesSlide+xml" PartName="/ppt/notesSlides/notesSlide8.xml"/>
  <Override ContentType="application/vnd.openxmlformats-officedocument.presentationml.tags+xml" PartName="/ppt/tags/tag10.xml"/>
  <Override ContentType="application/vnd.openxmlformats-officedocument.presentationml.notesSlide+xml" PartName="/ppt/notesSlides/notesSlide9.xml"/>
  <Override ContentType="application/vnd.openxmlformats-officedocument.presentationml.tags+xml" PartName="/ppt/tags/tag11.xml"/>
  <Override ContentType="application/vnd.openxmlformats-officedocument.presentationml.notesSlide+xml" PartName="/ppt/notesSlides/notesSlide10.xml"/>
  <Override ContentType="application/vnd.openxmlformats-officedocument.presentationml.tags+xml" PartName="/ppt/tags/tag12.xml"/>
  <Override ContentType="application/vnd.openxmlformats-officedocument.presentationml.notesSlide+xml" PartName="/ppt/notesSlides/notesSlide11.xml"/>
  <Override ContentType="application/vnd.openxmlformats-officedocument.presentationml.tags+xml" PartName="/ppt/tags/tag13.xml"/>
  <Override ContentType="application/vnd.openxmlformats-officedocument.presentationml.notesSlide+xml" PartName="/ppt/notesSlides/notesSlide12.xml"/>
  <Override ContentType="application/vnd.openxmlformats-officedocument.presentationml.tags+xml" PartName="/ppt/tags/tag14.xml"/>
  <Override ContentType="application/vnd.openxmlformats-officedocument.presentationml.notesSlide+xml" PartName="/ppt/notesSlides/notesSlide13.xml"/>
  <Override ContentType="application/vnd.openxmlformats-officedocument.presentationml.tags+xml" PartName="/ppt/tags/tag15.xml"/>
  <Override ContentType="application/vnd.openxmlformats-officedocument.presentationml.notesSlide+xml" PartName="/ppt/notesSlides/notesSlide14.xml"/>
  <Override ContentType="application/vnd.openxmlformats-officedocument.presentationml.tags+xml" PartName="/ppt/tags/tag16.xml"/>
  <Override ContentType="application/vnd.openxmlformats-officedocument.presentationml.notesSlide+xml" PartName="/ppt/notesSlides/notesSlide15.xml"/>
  <Override ContentType="application/vnd.openxmlformats-officedocument.presentationml.tags+xml" PartName="/ppt/tags/tag17.xml"/>
  <Override ContentType="application/vnd.openxmlformats-officedocument.presentationml.notesSlide+xml" PartName="/ppt/notesSlides/notesSlide16.xml"/>
  <Override ContentType="application/vnd.openxmlformats-officedocument.presentationml.tags+xml" PartName="/ppt/tags/tag18.xml"/>
  <Override ContentType="application/vnd.openxmlformats-officedocument.presentationml.notesSlide+xml" PartName="/ppt/notesSlides/notesSlide17.xml"/>
  <Override ContentType="application/vnd.openxmlformats-officedocument.presentationml.tags+xml" PartName="/ppt/tags/tag19.xml"/>
  <Override ContentType="application/vnd.openxmlformats-officedocument.presentationml.notesSlide+xml" PartName="/ppt/notesSlides/notesSlide18.xml"/>
  <Override ContentType="application/vnd.openxmlformats-officedocument.presentationml.tags+xml" PartName="/ppt/tags/tag20.xml"/>
  <Override ContentType="application/vnd.openxmlformats-officedocument.presentationml.notesSlide+xml" PartName="/ppt/notesSlides/notesSlide19.xml"/>
  <Override ContentType="application/vnd.openxmlformats-officedocument.presentationml.tags+xml" PartName="/ppt/tags/tag21.xml"/>
  <Override ContentType="application/vnd.openxmlformats-officedocument.presentationml.notesSlide+xml" PartName="/ppt/notesSlides/notesSlide20.xml"/>
  <Override ContentType="application/vnd.openxmlformats-officedocument.presentationml.tags+xml" PartName="/ppt/tags/tag22.xml"/>
  <Override ContentType="application/vnd.openxmlformats-officedocument.presentationml.notesSlide+xml" PartName="/ppt/notesSlides/notesSlide21.xml"/>
  <Override ContentType="application/vnd.openxmlformats-officedocument.presentationml.tags+xml" PartName="/ppt/tags/tag23.xml"/>
  <Override ContentType="application/vnd.openxmlformats-officedocument.presentationml.notesSlide+xml" PartName="/ppt/notesSlides/notesSlide22.xml"/>
  <Override ContentType="application/vnd.openxmlformats-officedocument.presentationml.tags+xml" PartName="/ppt/tags/tag24.xml"/>
  <Override ContentType="application/vnd.openxmlformats-officedocument.presentationml.notesSlide+xml" PartName="/ppt/notesSlides/notesSlide2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0" r:id="rId2"/>
    <p:sldId id="265" r:id="rId3"/>
    <p:sldId id="259" r:id="rId4"/>
    <p:sldId id="257" r:id="rId5"/>
    <p:sldId id="275" r:id="rId6"/>
    <p:sldId id="276" r:id="rId7"/>
    <p:sldId id="262" r:id="rId8"/>
    <p:sldId id="277" r:id="rId9"/>
    <p:sldId id="278" r:id="rId10"/>
    <p:sldId id="279" r:id="rId11"/>
    <p:sldId id="280" r:id="rId12"/>
    <p:sldId id="288" r:id="rId13"/>
    <p:sldId id="281" r:id="rId14"/>
    <p:sldId id="282" r:id="rId15"/>
    <p:sldId id="283" r:id="rId16"/>
    <p:sldId id="284" r:id="rId17"/>
    <p:sldId id="285" r:id="rId18"/>
    <p:sldId id="286" r:id="rId19"/>
    <p:sldId id="261" r:id="rId20"/>
    <p:sldId id="289" r:id="rId21"/>
    <p:sldId id="260" r:id="rId22"/>
    <p:sldId id="258" r:id="rId23"/>
    <p:sldId id="263" r:id="rId24"/>
  </p:sldIdLst>
  <p:sldSz cx="18288000" cy="10287000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agrid Text" panose="020B0604020202020204" charset="0"/>
      <p:regular r:id="rId34"/>
    </p:embeddedFont>
    <p:embeddedFont>
      <p:font typeface="Hagrid Text Bold" panose="020B0604020202020204" charset="0"/>
      <p:regular r:id="rId35"/>
    </p:embeddedFont>
    <p:embeddedFont>
      <p:font typeface="Jumble" panose="02000503000000020004" pitchFamily="2" charset="0"/>
      <p:regular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500"/>
    <a:srgbClr val="EE2537"/>
    <a:srgbClr val="2E31A2"/>
    <a:srgbClr val="E66DA9"/>
    <a:srgbClr val="FCB277"/>
    <a:srgbClr val="5B4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0" autoAdjust="0"/>
    <p:restoredTop sz="93945" autoAdjust="0"/>
  </p:normalViewPr>
  <p:slideViewPr>
    <p:cSldViewPr>
      <p:cViewPr varScale="1">
        <p:scale>
          <a:sx n="50" d="100"/>
          <a:sy n="50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AE41C-C7E1-4FD9-A8A6-9AFB1C344B62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2F7DB-4878-44F7-A29A-3D091439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4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5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5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47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1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1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33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5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90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7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5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4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7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F7DB-4878-44F7-A29A-3D09143969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8" Target="../media/image3.png" Type="http://schemas.openxmlformats.org/officeDocument/2006/relationships/image"/><Relationship Id="rId13" Target="../media/image8.png" Type="http://schemas.openxmlformats.org/officeDocument/2006/relationships/image"/><Relationship Id="rId18" Target="../media/image13.png" Type="http://schemas.openxmlformats.org/officeDocument/2006/relationships/image"/><Relationship Id="rId3" Target="../media/media1.m4a" Type="http://schemas.openxmlformats.org/officeDocument/2006/relationships/audio"/><Relationship Id="rId21" Target="../media/audio1.wav" Type="http://schemas.openxmlformats.org/officeDocument/2006/relationships/audio"/><Relationship Id="rId7" Target="../media/image2.png" Type="http://schemas.openxmlformats.org/officeDocument/2006/relationships/image"/><Relationship Id="rId12" Target="../media/image7.png" Type="http://schemas.openxmlformats.org/officeDocument/2006/relationships/image"/><Relationship Id="rId17" Target="../media/image12.png" Type="http://schemas.openxmlformats.org/officeDocument/2006/relationships/image"/><Relationship Id="rId2" Target="../media/media1.m4a" Type="http://schemas.microsoft.com/office/2007/relationships/media"/><Relationship Id="rId16" Target="../media/image11.png" Type="http://schemas.openxmlformats.org/officeDocument/2006/relationships/image"/><Relationship Id="rId20" Target="../media/image15.png" Type="http://schemas.openxmlformats.org/officeDocument/2006/relationships/image"/><Relationship Id="rId1" Target="../tags/tag2.xml" Type="http://schemas.openxmlformats.org/officeDocument/2006/relationships/tags"/><Relationship Id="rId6" Target="../media/image1.jpeg" Type="http://schemas.openxmlformats.org/officeDocument/2006/relationships/image"/><Relationship Id="rId11" Target="../media/image6.png" Type="http://schemas.openxmlformats.org/officeDocument/2006/relationships/image"/><Relationship Id="rId5" Target="../notesSlides/notesSlide1.xml" Type="http://schemas.openxmlformats.org/officeDocument/2006/relationships/notesSlide"/><Relationship Id="rId15" Target="../media/image10.png" Type="http://schemas.openxmlformats.org/officeDocument/2006/relationships/image"/><Relationship Id="rId23" Target="../media/image17.png" Type="http://schemas.openxmlformats.org/officeDocument/2006/relationships/image"/><Relationship Id="rId10" Target="../media/image5.png" Type="http://schemas.openxmlformats.org/officeDocument/2006/relationships/image"/><Relationship Id="rId19" Target="../media/image14.png" Type="http://schemas.openxmlformats.org/officeDocument/2006/relationships/image"/><Relationship Id="rId4" Target="../slideLayouts/slideLayout7.xml" Type="http://schemas.openxmlformats.org/officeDocument/2006/relationships/slideLayout"/><Relationship Id="rId9" Target="../media/image4.png" Type="http://schemas.openxmlformats.org/officeDocument/2006/relationships/image"/><Relationship Id="rId14" Target="../media/image9.png" Type="http://schemas.openxmlformats.org/officeDocument/2006/relationships/image"/><Relationship Id="rId22" Target="../media/image16.png" Type="http://schemas.openxmlformats.org/officeDocument/2006/relationships/image"/></Relationships>
</file>

<file path=ppt/slides/_rels/slide10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0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1.xml" Type="http://schemas.openxmlformats.org/officeDocument/2006/relationships/tags"/><Relationship Id="rId6" Target="../media/image41.png" Type="http://schemas.openxmlformats.org/officeDocument/2006/relationships/image"/><Relationship Id="rId11" Target="../media/image49.jpeg" Type="http://schemas.openxmlformats.org/officeDocument/2006/relationships/image"/><Relationship Id="rId5" Target="../media/image48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1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1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2.xml" Type="http://schemas.openxmlformats.org/officeDocument/2006/relationships/tags"/><Relationship Id="rId6" Target="../media/image41.png" Type="http://schemas.openxmlformats.org/officeDocument/2006/relationships/image"/><Relationship Id="rId11" Target="../media/image51.jpeg" Type="http://schemas.openxmlformats.org/officeDocument/2006/relationships/image"/><Relationship Id="rId5" Target="../media/image50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2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2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3.xml" Type="http://schemas.openxmlformats.org/officeDocument/2006/relationships/tags"/><Relationship Id="rId6" Target="../media/image41.png" Type="http://schemas.openxmlformats.org/officeDocument/2006/relationships/image"/><Relationship Id="rId11" Target="../media/image53.jpeg" Type="http://schemas.openxmlformats.org/officeDocument/2006/relationships/image"/><Relationship Id="rId5" Target="../media/image52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3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3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4.xml" Type="http://schemas.openxmlformats.org/officeDocument/2006/relationships/tags"/><Relationship Id="rId6" Target="../media/image41.png" Type="http://schemas.openxmlformats.org/officeDocument/2006/relationships/image"/><Relationship Id="rId11" Target="../media/image55.jpeg" Type="http://schemas.openxmlformats.org/officeDocument/2006/relationships/image"/><Relationship Id="rId5" Target="../media/image54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4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4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5.xml" Type="http://schemas.openxmlformats.org/officeDocument/2006/relationships/tags"/><Relationship Id="rId6" Target="../media/image41.png" Type="http://schemas.openxmlformats.org/officeDocument/2006/relationships/image"/><Relationship Id="rId11" Target="../media/image57.jpeg" Type="http://schemas.openxmlformats.org/officeDocument/2006/relationships/image"/><Relationship Id="rId5" Target="../media/image56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5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5.xml" Type="http://schemas.openxmlformats.org/officeDocument/2006/relationships/notesSlide"/><Relationship Id="rId7" Target="../media/image42.png" Type="http://schemas.openxmlformats.org/officeDocument/2006/relationships/image"/><Relationship Id="rId12" Target="../media/image60.jpe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6.xml" Type="http://schemas.openxmlformats.org/officeDocument/2006/relationships/tags"/><Relationship Id="rId6" Target="../media/image41.png" Type="http://schemas.openxmlformats.org/officeDocument/2006/relationships/image"/><Relationship Id="rId11" Target="../media/image16.png" Type="http://schemas.openxmlformats.org/officeDocument/2006/relationships/image"/><Relationship Id="rId5" Target="../media/image58.png" Type="http://schemas.openxmlformats.org/officeDocument/2006/relationships/image"/><Relationship Id="rId10" Target="../media/audio1.wav" Type="http://schemas.openxmlformats.org/officeDocument/2006/relationships/audio"/><Relationship Id="rId4" Target="../media/image40.jpe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6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6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7.xml" Type="http://schemas.openxmlformats.org/officeDocument/2006/relationships/tags"/><Relationship Id="rId6" Target="../media/image41.png" Type="http://schemas.openxmlformats.org/officeDocument/2006/relationships/image"/><Relationship Id="rId11" Target="../media/image62.jpeg" Type="http://schemas.openxmlformats.org/officeDocument/2006/relationships/image"/><Relationship Id="rId5" Target="../media/image61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7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17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8.xml" Type="http://schemas.openxmlformats.org/officeDocument/2006/relationships/tags"/><Relationship Id="rId6" Target="../media/image41.png" Type="http://schemas.openxmlformats.org/officeDocument/2006/relationships/image"/><Relationship Id="rId11" Target="../media/image64.jpeg" Type="http://schemas.openxmlformats.org/officeDocument/2006/relationships/image"/><Relationship Id="rId5" Target="../media/image63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8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13" Target="../media/image34.png" Type="http://schemas.openxmlformats.org/officeDocument/2006/relationships/image"/><Relationship Id="rId3" Target="../notesSlides/notesSlide18.xml" Type="http://schemas.openxmlformats.org/officeDocument/2006/relationships/notesSlide"/><Relationship Id="rId7" Target="../media/image42.png" Type="http://schemas.openxmlformats.org/officeDocument/2006/relationships/image"/><Relationship Id="rId12" Target="slide3.xml" Type="http://schemas.openxmlformats.org/officeDocument/2006/relationships/slide"/><Relationship Id="rId2" Target="../slideLayouts/slideLayout7.xml" Type="http://schemas.openxmlformats.org/officeDocument/2006/relationships/slideLayout"/><Relationship Id="rId1" Target="../tags/tag19.xml" Type="http://schemas.openxmlformats.org/officeDocument/2006/relationships/tags"/><Relationship Id="rId6" Target="../media/image41.png" Type="http://schemas.openxmlformats.org/officeDocument/2006/relationships/image"/><Relationship Id="rId11" Target="../media/image66.jpeg" Type="http://schemas.openxmlformats.org/officeDocument/2006/relationships/image"/><Relationship Id="rId5" Target="../media/image65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19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13" Target="../media/image70.jpeg" Type="http://schemas.openxmlformats.org/officeDocument/2006/relationships/image"/><Relationship Id="rId3" Target="../slideLayouts/slideLayout7.xml" Type="http://schemas.openxmlformats.org/officeDocument/2006/relationships/slideLayout"/><Relationship Id="rId7" Target="../media/image69.png" Type="http://schemas.openxmlformats.org/officeDocument/2006/relationships/image"/><Relationship Id="rId12" Target="../media/audio1.wav" Type="http://schemas.openxmlformats.org/officeDocument/2006/relationships/audio"/><Relationship Id="rId2" Target="https://www.youtube.com/embed/ESkrnhM6rZE?feature=oembed" TargetMode="External" Type="http://schemas.openxmlformats.org/officeDocument/2006/relationships/video"/><Relationship Id="rId1" Target="../tags/tag20.xml" Type="http://schemas.openxmlformats.org/officeDocument/2006/relationships/tags"/><Relationship Id="rId6" Target="../media/image68.png" Type="http://schemas.openxmlformats.org/officeDocument/2006/relationships/image"/><Relationship Id="rId11" Target="slide2.xml" Type="http://schemas.openxmlformats.org/officeDocument/2006/relationships/slide"/><Relationship Id="rId5" Target="../media/image67.jpeg" Type="http://schemas.openxmlformats.org/officeDocument/2006/relationships/image"/><Relationship Id="rId10" Target="../media/image29.svg" Type="http://schemas.openxmlformats.org/officeDocument/2006/relationships/image"/><Relationship Id="rId4" Target="../notesSlides/notesSlide19.xml" Type="http://schemas.openxmlformats.org/officeDocument/2006/relationships/notesSlide"/><Relationship Id="rId9" Target="../media/image28.png" Type="http://schemas.openxmlformats.org/officeDocument/2006/relationships/image"/><Relationship Id="rId14" Target="../media/image16.png" Type="http://schemas.openxmlformats.org/officeDocument/2006/relationships/image"/></Relationships>
</file>

<file path=ppt/slides/_rels/slide2.xml.rels><?xml version="1.0" encoding="UTF-8" standalone="yes" ?><Relationships xmlns="http://schemas.openxmlformats.org/package/2006/relationships"><Relationship Id="rId8" Target="../media/image2.png" Type="http://schemas.openxmlformats.org/officeDocument/2006/relationships/image"/><Relationship Id="rId13" Target="../media/image21.png" Type="http://schemas.openxmlformats.org/officeDocument/2006/relationships/image"/><Relationship Id="rId18" Target="slide23.xml" Type="http://schemas.openxmlformats.org/officeDocument/2006/relationships/slide"/><Relationship Id="rId3" Target="../notesSlides/notesSlide2.xml" Type="http://schemas.openxmlformats.org/officeDocument/2006/relationships/notesSlide"/><Relationship Id="rId7" Target="../media/image4.png" Type="http://schemas.openxmlformats.org/officeDocument/2006/relationships/image"/><Relationship Id="rId12" Target="slide3.xml" Type="http://schemas.openxmlformats.org/officeDocument/2006/relationships/slide"/><Relationship Id="rId17" Target="../media/image22.png" Type="http://schemas.openxmlformats.org/officeDocument/2006/relationships/image"/><Relationship Id="rId2" Target="../slideLayouts/slideLayout7.xml" Type="http://schemas.openxmlformats.org/officeDocument/2006/relationships/slideLayout"/><Relationship Id="rId16" Target="slide22.xml" Type="http://schemas.openxmlformats.org/officeDocument/2006/relationships/slide"/><Relationship Id="rId1" Target="../tags/tag3.xml" Type="http://schemas.openxmlformats.org/officeDocument/2006/relationships/tags"/><Relationship Id="rId6" Target="../media/image20.png" Type="http://schemas.openxmlformats.org/officeDocument/2006/relationships/image"/><Relationship Id="rId11" Target="../media/image16.png" Type="http://schemas.openxmlformats.org/officeDocument/2006/relationships/image"/><Relationship Id="rId5" Target="../media/image19.jpeg" Type="http://schemas.openxmlformats.org/officeDocument/2006/relationships/image"/><Relationship Id="rId15" Target="slide21.xml" Type="http://schemas.openxmlformats.org/officeDocument/2006/relationships/slide"/><Relationship Id="rId10" Target="../media/audio1.wav" Type="http://schemas.openxmlformats.org/officeDocument/2006/relationships/audio"/><Relationship Id="rId4" Target="../media/image18.jpeg" Type="http://schemas.openxmlformats.org/officeDocument/2006/relationships/image"/><Relationship Id="rId9" Target="../media/image3.png" Type="http://schemas.openxmlformats.org/officeDocument/2006/relationships/image"/><Relationship Id="rId14" Target="slide19.xml" Type="http://schemas.openxmlformats.org/officeDocument/2006/relationships/slide"/></Relationships>
</file>

<file path=ppt/slides/_rels/slide20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slideLayouts/slideLayout7.xml" Type="http://schemas.openxmlformats.org/officeDocument/2006/relationships/slideLayout"/><Relationship Id="rId7" Target="../media/image71.png" Type="http://schemas.openxmlformats.org/officeDocument/2006/relationships/image"/><Relationship Id="rId2" Target="https://www.youtube.com/embed/LL7dzn1keMY?feature=oembed" TargetMode="External" Type="http://schemas.openxmlformats.org/officeDocument/2006/relationships/video"/><Relationship Id="rId1" Target="../tags/tag21.xml" Type="http://schemas.openxmlformats.org/officeDocument/2006/relationships/tags"/><Relationship Id="rId6" Target="../media/image68.png" Type="http://schemas.openxmlformats.org/officeDocument/2006/relationships/image"/><Relationship Id="rId11" Target="../media/image16.png" Type="http://schemas.openxmlformats.org/officeDocument/2006/relationships/image"/><Relationship Id="rId5" Target="../media/image67.jpeg" Type="http://schemas.openxmlformats.org/officeDocument/2006/relationships/image"/><Relationship Id="rId10" Target="../media/audio1.wav" Type="http://schemas.openxmlformats.org/officeDocument/2006/relationships/audio"/><Relationship Id="rId4" Target="../notesSlides/notesSlide20.xml" Type="http://schemas.openxmlformats.org/officeDocument/2006/relationships/notesSlide"/><Relationship Id="rId9" Target="../media/image72.jpeg" Type="http://schemas.openxmlformats.org/officeDocument/2006/relationships/image"/></Relationships>
</file>

<file path=ppt/slides/_rels/slide21.xml.rels><?xml version="1.0" encoding="UTF-8" standalone="yes" ?><Relationships xmlns="http://schemas.openxmlformats.org/package/2006/relationships"><Relationship Id="rId8" Target="../media/image28.png" Type="http://schemas.openxmlformats.org/officeDocument/2006/relationships/image"/><Relationship Id="rId13" Target="../media/image75.png" Type="http://schemas.openxmlformats.org/officeDocument/2006/relationships/image"/><Relationship Id="rId3" Target="../notesSlides/notesSlide21.xml" Type="http://schemas.openxmlformats.org/officeDocument/2006/relationships/notesSlide"/><Relationship Id="rId7" Target="../media/image4.png" Type="http://schemas.openxmlformats.org/officeDocument/2006/relationships/image"/><Relationship Id="rId12" Target="https://wordwall.net/play/3551/948/510" TargetMode="External" Type="http://schemas.openxmlformats.org/officeDocument/2006/relationships/hyperlink"/><Relationship Id="rId2" Target="../slideLayouts/slideLayout7.xml" Type="http://schemas.openxmlformats.org/officeDocument/2006/relationships/slideLayout"/><Relationship Id="rId1" Target="../tags/tag22.xml" Type="http://schemas.openxmlformats.org/officeDocument/2006/relationships/tags"/><Relationship Id="rId6" Target="../media/image74.png" Type="http://schemas.openxmlformats.org/officeDocument/2006/relationships/image"/><Relationship Id="rId11" Target="../media/audio1.wav" Type="http://schemas.openxmlformats.org/officeDocument/2006/relationships/audio"/><Relationship Id="rId5" Target="../media/image41.png" Type="http://schemas.openxmlformats.org/officeDocument/2006/relationships/image"/><Relationship Id="rId15" Target="https://quizizz.com/admin/quiz/6391055a7c25b0001d651214/quiz-asean?type=quiz&amp;searchIn=all_quizzes&amp;subject=All&amp;sortKey=_score&amp;grade=8&amp;queryId=3139754823761841.5-1670896482131&amp;searchLocale=&amp;fromSearch=true" TargetMode="External" Type="http://schemas.openxmlformats.org/officeDocument/2006/relationships/hyperlink"/><Relationship Id="rId10" Target="slide2.xml" Type="http://schemas.openxmlformats.org/officeDocument/2006/relationships/slide"/><Relationship Id="rId4" Target="../media/image73.jpeg" Type="http://schemas.openxmlformats.org/officeDocument/2006/relationships/image"/><Relationship Id="rId9" Target="../media/image29.svg" Type="http://schemas.openxmlformats.org/officeDocument/2006/relationships/image"/><Relationship Id="rId14" Target="https://quizizz.com/join?gc=46204587" TargetMode="External" Type="http://schemas.openxmlformats.org/officeDocument/2006/relationships/hyperlink"/></Relationships>
</file>

<file path=ppt/slides/_rels/slide22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13" Target="../media/image78.jpeg" Type="http://schemas.openxmlformats.org/officeDocument/2006/relationships/image"/><Relationship Id="rId3" Target="../notesSlides/notesSlide22.xml" Type="http://schemas.openxmlformats.org/officeDocument/2006/relationships/notesSlide"/><Relationship Id="rId7" Target="../media/image20.png" Type="http://schemas.openxmlformats.org/officeDocument/2006/relationships/image"/><Relationship Id="rId12" Target="../media/audio1.wav" Type="http://schemas.openxmlformats.org/officeDocument/2006/relationships/audio"/><Relationship Id="rId2" Target="../slideLayouts/slideLayout7.xml" Type="http://schemas.openxmlformats.org/officeDocument/2006/relationships/slideLayout"/><Relationship Id="rId1" Target="../tags/tag23.xml" Type="http://schemas.openxmlformats.org/officeDocument/2006/relationships/tags"/><Relationship Id="rId6" Target="../media/image2.png" Type="http://schemas.openxmlformats.org/officeDocument/2006/relationships/image"/><Relationship Id="rId11" Target="slide2.xml" Type="http://schemas.openxmlformats.org/officeDocument/2006/relationships/slide"/><Relationship Id="rId5" Target="../media/image77.png" Type="http://schemas.openxmlformats.org/officeDocument/2006/relationships/image"/><Relationship Id="rId10" Target="../media/image29.svg" Type="http://schemas.openxmlformats.org/officeDocument/2006/relationships/image"/><Relationship Id="rId4" Target="../media/image76.jpeg" Type="http://schemas.openxmlformats.org/officeDocument/2006/relationships/image"/><Relationship Id="rId9" Target="../media/image28.png" Type="http://schemas.openxmlformats.org/officeDocument/2006/relationships/image"/><Relationship Id="rId14" Target="../media/image79.png" Type="http://schemas.openxmlformats.org/officeDocument/2006/relationships/image"/></Relationships>
</file>

<file path=ppt/slides/_rels/slide23.xml.rels><?xml version="1.0" encoding="UTF-8" standalone="yes" ?><Relationships xmlns="http://schemas.openxmlformats.org/package/2006/relationships"><Relationship Id="rId8" Target="../media/image5.png" Type="http://schemas.openxmlformats.org/officeDocument/2006/relationships/image"/><Relationship Id="rId13" Target="../media/image10.png" Type="http://schemas.openxmlformats.org/officeDocument/2006/relationships/image"/><Relationship Id="rId18" Target="../media/image15.png" Type="http://schemas.openxmlformats.org/officeDocument/2006/relationships/image"/><Relationship Id="rId3" Target="../notesSlides/notesSlide23.xml" Type="http://schemas.openxmlformats.org/officeDocument/2006/relationships/notesSlide"/><Relationship Id="rId21" Target="slide2.xml" Type="http://schemas.openxmlformats.org/officeDocument/2006/relationships/slide"/><Relationship Id="rId7" Target="../media/image4.png" Type="http://schemas.openxmlformats.org/officeDocument/2006/relationships/image"/><Relationship Id="rId12" Target="../media/image9.png" Type="http://schemas.openxmlformats.org/officeDocument/2006/relationships/image"/><Relationship Id="rId17" Target="../media/image14.png" Type="http://schemas.openxmlformats.org/officeDocument/2006/relationships/image"/><Relationship Id="rId2" Target="../slideLayouts/slideLayout7.xml" Type="http://schemas.openxmlformats.org/officeDocument/2006/relationships/slideLayout"/><Relationship Id="rId16" Target="../media/image13.png" Type="http://schemas.openxmlformats.org/officeDocument/2006/relationships/image"/><Relationship Id="rId20" Target="../media/image29.svg" Type="http://schemas.openxmlformats.org/officeDocument/2006/relationships/image"/><Relationship Id="rId1" Target="../tags/tag24.xml" Type="http://schemas.openxmlformats.org/officeDocument/2006/relationships/tags"/><Relationship Id="rId6" Target="../media/image82.png" Type="http://schemas.openxmlformats.org/officeDocument/2006/relationships/image"/><Relationship Id="rId11" Target="../media/image8.png" Type="http://schemas.openxmlformats.org/officeDocument/2006/relationships/image"/><Relationship Id="rId5" Target="../media/image81.png" Type="http://schemas.openxmlformats.org/officeDocument/2006/relationships/image"/><Relationship Id="rId15" Target="../media/image12.png" Type="http://schemas.openxmlformats.org/officeDocument/2006/relationships/image"/><Relationship Id="rId10" Target="../media/image7.png" Type="http://schemas.openxmlformats.org/officeDocument/2006/relationships/image"/><Relationship Id="rId19" Target="../media/image28.png" Type="http://schemas.openxmlformats.org/officeDocument/2006/relationships/image"/><Relationship Id="rId4" Target="../media/image80.jpeg" Type="http://schemas.openxmlformats.org/officeDocument/2006/relationships/image"/><Relationship Id="rId9" Target="../media/image6.png" Type="http://schemas.openxmlformats.org/officeDocument/2006/relationships/image"/><Relationship Id="rId14" Target="../media/image11.png" Type="http://schemas.openxmlformats.org/officeDocument/2006/relationships/image"/><Relationship Id="rId22" Target="../media/audio1.wav" Type="http://schemas.openxmlformats.org/officeDocument/2006/relationships/audio"/></Relationships>
</file>

<file path=ppt/slides/_rels/slide3.xml.rels><?xml version="1.0" encoding="UTF-8" standalone="yes" ?><Relationships xmlns="http://schemas.openxmlformats.org/package/2006/relationships"><Relationship Id="rId8" Target="../media/image26.png" Type="http://schemas.openxmlformats.org/officeDocument/2006/relationships/image"/><Relationship Id="rId13" Target="../media/image29.svg" Type="http://schemas.openxmlformats.org/officeDocument/2006/relationships/image"/><Relationship Id="rId3" Target="../notesSlides/notesSlide3.xml" Type="http://schemas.openxmlformats.org/officeDocument/2006/relationships/notesSlide"/><Relationship Id="rId7" Target="../media/image4.png" Type="http://schemas.openxmlformats.org/officeDocument/2006/relationships/image"/><Relationship Id="rId12" Target="../media/image28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4.xml" Type="http://schemas.openxmlformats.org/officeDocument/2006/relationships/tags"/><Relationship Id="rId6" Target="../media/image25.png" Type="http://schemas.openxmlformats.org/officeDocument/2006/relationships/image"/><Relationship Id="rId11" Target="../media/image27.png" Type="http://schemas.openxmlformats.org/officeDocument/2006/relationships/image"/><Relationship Id="rId5" Target="../media/image24.png" Type="http://schemas.openxmlformats.org/officeDocument/2006/relationships/image"/><Relationship Id="rId15" Target="slide7.xml" Type="http://schemas.openxmlformats.org/officeDocument/2006/relationships/slide"/><Relationship Id="rId10" Target="../media/audio1.wav" Type="http://schemas.openxmlformats.org/officeDocument/2006/relationships/audio"/><Relationship Id="rId4" Target="../media/image23.jpeg" Type="http://schemas.openxmlformats.org/officeDocument/2006/relationships/image"/><Relationship Id="rId9" Target="slide4.xml" Type="http://schemas.openxmlformats.org/officeDocument/2006/relationships/slide"/><Relationship Id="rId14" Target="slide2.xml" Type="http://schemas.openxmlformats.org/officeDocument/2006/relationships/slide"/></Relationships>
</file>

<file path=ppt/slides/_rels/slide4.xml.rels><?xml version="1.0" encoding="UTF-8" standalone="yes" ?><Relationships xmlns="http://schemas.openxmlformats.org/package/2006/relationships"><Relationship Id="rId8" Target="../media/image33.png" Type="http://schemas.openxmlformats.org/officeDocument/2006/relationships/image"/><Relationship Id="rId3" Target="../notesSlides/notesSlide4.xml" Type="http://schemas.openxmlformats.org/officeDocument/2006/relationships/notesSlide"/><Relationship Id="rId7" Target="../media/image4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5.xml" Type="http://schemas.openxmlformats.org/officeDocument/2006/relationships/tags"/><Relationship Id="rId6" Target="../media/image32.png" Type="http://schemas.openxmlformats.org/officeDocument/2006/relationships/image"/><Relationship Id="rId11" Target="../media/image34.png" Type="http://schemas.openxmlformats.org/officeDocument/2006/relationships/image"/><Relationship Id="rId5" Target="../media/image31.png" Type="http://schemas.openxmlformats.org/officeDocument/2006/relationships/image"/><Relationship Id="rId10" Target="../media/image16.png" Type="http://schemas.openxmlformats.org/officeDocument/2006/relationships/image"/><Relationship Id="rId4" Target="../media/image3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5.xml.rels><?xml version="1.0" encoding="UTF-8" standalone="yes" ?><Relationships xmlns="http://schemas.openxmlformats.org/package/2006/relationships"><Relationship Id="rId8" Target="../media/image16.png" Type="http://schemas.openxmlformats.org/officeDocument/2006/relationships/image"/><Relationship Id="rId3" Target="../notesSlides/notesSlide5.xml" Type="http://schemas.openxmlformats.org/officeDocument/2006/relationships/notesSlide"/><Relationship Id="rId7" Target="../media/audio1.wav" Type="http://schemas.openxmlformats.org/officeDocument/2006/relationships/audio"/><Relationship Id="rId2" Target="../slideLayouts/slideLayout7.xml" Type="http://schemas.openxmlformats.org/officeDocument/2006/relationships/slideLayout"/><Relationship Id="rId1" Target="../tags/tag6.xml" Type="http://schemas.openxmlformats.org/officeDocument/2006/relationships/tags"/><Relationship Id="rId6" Target="../media/image4.png" Type="http://schemas.openxmlformats.org/officeDocument/2006/relationships/image"/><Relationship Id="rId11" Target="../media/image37.jpeg" Type="http://schemas.openxmlformats.org/officeDocument/2006/relationships/image"/><Relationship Id="rId5" Target="../media/image31.png" Type="http://schemas.openxmlformats.org/officeDocument/2006/relationships/image"/><Relationship Id="rId10" Target="../media/image36.jpeg" Type="http://schemas.openxmlformats.org/officeDocument/2006/relationships/image"/><Relationship Id="rId4" Target="../media/image30.jpe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8" Target="../media/audio1.wav" Type="http://schemas.openxmlformats.org/officeDocument/2006/relationships/audio"/><Relationship Id="rId13" Target="slide3.xml" Type="http://schemas.openxmlformats.org/officeDocument/2006/relationships/slide"/><Relationship Id="rId3" Target="../notesSlides/notesSlide6.xml" Type="http://schemas.openxmlformats.org/officeDocument/2006/relationships/notesSlide"/><Relationship Id="rId7" Target="../media/image4.png" Type="http://schemas.openxmlformats.org/officeDocument/2006/relationships/image"/><Relationship Id="rId12" Target="https://id.wikipedia.org/wiki/Perhimpunan_Bangsa-Bangsa%20Asia%20Tenggara" TargetMode="External" Type="http://schemas.openxmlformats.org/officeDocument/2006/relationships/hyperlink"/><Relationship Id="rId2" Target="../slideLayouts/slideLayout7.xml" Type="http://schemas.openxmlformats.org/officeDocument/2006/relationships/slideLayout"/><Relationship Id="rId1" Target="../tags/tag7.xml" Type="http://schemas.openxmlformats.org/officeDocument/2006/relationships/tags"/><Relationship Id="rId6" Target="../media/image31.png" Type="http://schemas.openxmlformats.org/officeDocument/2006/relationships/image"/><Relationship Id="rId11" Target="../media/image39.png" Type="http://schemas.openxmlformats.org/officeDocument/2006/relationships/image"/><Relationship Id="rId5" Target="../media/image38.png" Type="http://schemas.openxmlformats.org/officeDocument/2006/relationships/image"/><Relationship Id="rId10" Target="https://id.wikipedia.org/wiki/Perhimpunan_Bangsa-Bangsa_Asia_Tenggara" TargetMode="External" Type="http://schemas.openxmlformats.org/officeDocument/2006/relationships/hyperlink"/><Relationship Id="rId4" Target="../media/image30.jpeg" Type="http://schemas.openxmlformats.org/officeDocument/2006/relationships/image"/><Relationship Id="rId9" Target="../media/image16.png" Type="http://schemas.openxmlformats.org/officeDocument/2006/relationships/image"/><Relationship Id="rId14" Target="../media/image34.pn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8" Target="../media/image7.png" Type="http://schemas.openxmlformats.org/officeDocument/2006/relationships/image"/><Relationship Id="rId13" Target="../media/image12.png" Type="http://schemas.openxmlformats.org/officeDocument/2006/relationships/image"/><Relationship Id="rId18" Target="../media/image4.png" Type="http://schemas.openxmlformats.org/officeDocument/2006/relationships/image"/><Relationship Id="rId3" Target="../notesSlides/notesSlide7.xml" Type="http://schemas.openxmlformats.org/officeDocument/2006/relationships/notesSlide"/><Relationship Id="rId21" Target="../media/image43.jpeg" Type="http://schemas.openxmlformats.org/officeDocument/2006/relationships/image"/><Relationship Id="rId7" Target="../media/image6.png" Type="http://schemas.openxmlformats.org/officeDocument/2006/relationships/image"/><Relationship Id="rId12" Target="../media/image11.png" Type="http://schemas.openxmlformats.org/officeDocument/2006/relationships/image"/><Relationship Id="rId1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6" Target="../media/image15.png" Type="http://schemas.openxmlformats.org/officeDocument/2006/relationships/image"/><Relationship Id="rId20" Target="../media/image16.png" Type="http://schemas.openxmlformats.org/officeDocument/2006/relationships/image"/><Relationship Id="rId1" Target="../tags/tag8.xml" Type="http://schemas.openxmlformats.org/officeDocument/2006/relationships/tags"/><Relationship Id="rId6" Target="../media/image5.png" Type="http://schemas.openxmlformats.org/officeDocument/2006/relationships/image"/><Relationship Id="rId11" Target="../media/image10.png" Type="http://schemas.openxmlformats.org/officeDocument/2006/relationships/image"/><Relationship Id="rId5" Target="../media/image41.png" Type="http://schemas.openxmlformats.org/officeDocument/2006/relationships/image"/><Relationship Id="rId15" Target="../media/image14.png" Type="http://schemas.openxmlformats.org/officeDocument/2006/relationships/image"/><Relationship Id="rId23" Target="../media/image34.png" Type="http://schemas.openxmlformats.org/officeDocument/2006/relationships/image"/><Relationship Id="rId10" Target="../media/image9.png" Type="http://schemas.openxmlformats.org/officeDocument/2006/relationships/image"/><Relationship Id="rId19" Target="../media/audio1.wav" Type="http://schemas.openxmlformats.org/officeDocument/2006/relationships/audio"/><Relationship Id="rId4" Target="../media/image40.jpeg" Type="http://schemas.openxmlformats.org/officeDocument/2006/relationships/image"/><Relationship Id="rId9" Target="../media/image8.png" Type="http://schemas.openxmlformats.org/officeDocument/2006/relationships/image"/><Relationship Id="rId14" Target="../media/image13.png" Type="http://schemas.openxmlformats.org/officeDocument/2006/relationships/image"/><Relationship Id="rId22" Target="slide3.xml" Type="http://schemas.openxmlformats.org/officeDocument/2006/relationships/slide"/></Relationships>
</file>

<file path=ppt/slides/_rels/slide8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8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9.xml" Type="http://schemas.openxmlformats.org/officeDocument/2006/relationships/tags"/><Relationship Id="rId6" Target="../media/image41.png" Type="http://schemas.openxmlformats.org/officeDocument/2006/relationships/image"/><Relationship Id="rId11" Target="../media/image45.jpeg" Type="http://schemas.openxmlformats.org/officeDocument/2006/relationships/image"/><Relationship Id="rId5" Target="../media/image44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_rels/slide9.xml.rels><?xml version="1.0" encoding="UTF-8" standalone="yes" ?><Relationships xmlns="http://schemas.openxmlformats.org/package/2006/relationships"><Relationship Id="rId8" Target="../media/image4.png" Type="http://schemas.openxmlformats.org/officeDocument/2006/relationships/image"/><Relationship Id="rId3" Target="../notesSlides/notesSlide9.xml" Type="http://schemas.openxmlformats.org/officeDocument/2006/relationships/notesSlide"/><Relationship Id="rId7" Target="../media/image42.png" Type="http://schemas.openxmlformats.org/officeDocument/2006/relationships/image"/><Relationship Id="rId2" Target="../slideLayouts/slideLayout7.xml" Type="http://schemas.openxmlformats.org/officeDocument/2006/relationships/slideLayout"/><Relationship Id="rId1" Target="../tags/tag10.xml" Type="http://schemas.openxmlformats.org/officeDocument/2006/relationships/tags"/><Relationship Id="rId6" Target="../media/image41.png" Type="http://schemas.openxmlformats.org/officeDocument/2006/relationships/image"/><Relationship Id="rId11" Target="../media/image47.jpeg" Type="http://schemas.openxmlformats.org/officeDocument/2006/relationships/image"/><Relationship Id="rId5" Target="../media/image46.png" Type="http://schemas.openxmlformats.org/officeDocument/2006/relationships/image"/><Relationship Id="rId10" Target="../media/image16.png" Type="http://schemas.openxmlformats.org/officeDocument/2006/relationships/image"/><Relationship Id="rId4" Target="../media/image40.jpeg" Type="http://schemas.openxmlformats.org/officeDocument/2006/relationships/image"/><Relationship Id="rId9" Target="../media/audio1.wav" Type="http://schemas.openxmlformats.org/officeDocument/2006/relationships/audio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3784298">
            <a:off x="-4446793" y="-3982501"/>
            <a:ext cx="8219313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12226" y="-4257415"/>
            <a:ext cx="9195084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1435" y="772195"/>
            <a:ext cx="1278956" cy="12781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5352" y="8469926"/>
            <a:ext cx="1278956" cy="12781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270112" y="5718427"/>
            <a:ext cx="5747771" cy="497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8" spc="137" dirty="0" err="1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Hagrid Text Bold"/>
              </a:rPr>
              <a:t>Untuk</a:t>
            </a:r>
            <a:r>
              <a:rPr lang="en-US" sz="3188" spc="137" dirty="0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Hagrid Text Bold"/>
              </a:rPr>
              <a:t> SMP </a:t>
            </a:r>
            <a:r>
              <a:rPr lang="en-US" sz="3188" spc="137" dirty="0" err="1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Hagrid Text Bold"/>
              </a:rPr>
              <a:t>kelas</a:t>
            </a:r>
            <a:r>
              <a:rPr lang="en-US" sz="3188" spc="137" dirty="0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Hagrid Text Bold"/>
              </a:rPr>
              <a:t> </a:t>
            </a:r>
            <a:r>
              <a:rPr lang="en-US" sz="3188" spc="137" dirty="0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grid Text Bold"/>
              </a:rPr>
              <a:t>VIII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ABD48-4970-C200-D3E1-F35A2C25159F}"/>
              </a:ext>
            </a:extLst>
          </p:cNvPr>
          <p:cNvSpPr txBox="1"/>
          <p:nvPr/>
        </p:nvSpPr>
        <p:spPr>
          <a:xfrm>
            <a:off x="2873877" y="833908"/>
            <a:ext cx="12540245" cy="51706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n w="38100">
                  <a:solidFill>
                    <a:schemeClr val="tx1"/>
                  </a:solidFill>
                </a:ln>
                <a:solidFill>
                  <a:srgbClr val="F9E5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umble" panose="02000503000000020004" pitchFamily="2" charset="0"/>
              </a:rPr>
              <a:t>MENGENAL NEGARA-NEGARA ASEAN</a:t>
            </a: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49DEAD45-DA01-5543-83CF-D0C3C7589F3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938026">
            <a:off x="16100083" y="5840379"/>
            <a:ext cx="2700096" cy="2686594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4FD050FE-E7AD-0887-C40D-0D77FC606CF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008213">
            <a:off x="16586871" y="3381020"/>
            <a:ext cx="2579354" cy="2566457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A468B57-82D7-2C25-1473-A1DF811C322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50442">
            <a:off x="21624" y="8327415"/>
            <a:ext cx="2613894" cy="2600824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FE7346B-B326-8B34-087D-590D9D2467C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08082">
            <a:off x="-918119" y="5982103"/>
            <a:ext cx="2667548" cy="265421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8522F0F6-FC5C-40C9-63FB-1C487FD514E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465295">
            <a:off x="15738430" y="8454494"/>
            <a:ext cx="2551856" cy="2539096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0D2D865-B617-0ED2-6286-61DB9A63508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691314">
            <a:off x="2523689" y="8578648"/>
            <a:ext cx="2690343" cy="2676891"/>
          </a:xfrm>
          <a:prstGeom prst="rect">
            <a:avLst/>
          </a:prstGeom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6BFD70EB-694E-F5EE-143A-087A978FE9D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19086">
            <a:off x="5182902" y="8608342"/>
            <a:ext cx="2706448" cy="2692915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D312F62F-A97D-A722-3885-C94BE640056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880046">
            <a:off x="13065283" y="8715469"/>
            <a:ext cx="2693887" cy="2680418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28DB3D53-4E9E-3440-C13F-2D667A0D629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611261">
            <a:off x="10660461" y="8919598"/>
            <a:ext cx="2525195" cy="2512569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62FC6711-CCA3-8F96-12AC-24186D4E9F8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27311">
            <a:off x="-914853" y="3257462"/>
            <a:ext cx="2682074" cy="2668663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05E90F95-ACC6-4496-5C36-03D6F0AAA39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1535" y="8328065"/>
            <a:ext cx="2854307" cy="2840036"/>
          </a:xfrm>
          <a:prstGeom prst="rect">
            <a:avLst/>
          </a:prstGeom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265119B3-5A82-CD2D-5233-7B740B1FDD7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28059" y="1629116"/>
            <a:ext cx="1278956" cy="1278157"/>
          </a:xfrm>
          <a:prstGeom prst="rect">
            <a:avLst/>
          </a:prstGeom>
        </p:spPr>
      </p:pic>
      <p:sp>
        <p:nvSpPr>
          <p:cNvPr id="9" name="Action Button: Blank 8">
            <a:hlinkClick r:id="" action="ppaction://hlinkshowjump?jump=nextslide" highlightClick="1">
              <a:snd r:embed="rId21" name="click.wav"/>
            </a:hlinkClick>
            <a:extLst>
              <a:ext uri="{FF2B5EF4-FFF2-40B4-BE49-F238E27FC236}">
                <a16:creationId xmlns:a16="http://schemas.microsoft.com/office/drawing/2014/main" id="{0CDD9D54-0A52-9862-6E7B-896B18FBB706}"/>
              </a:ext>
            </a:extLst>
          </p:cNvPr>
          <p:cNvSpPr/>
          <p:nvPr/>
        </p:nvSpPr>
        <p:spPr>
          <a:xfrm>
            <a:off x="8415341" y="6558954"/>
            <a:ext cx="1457314" cy="1481829"/>
          </a:xfrm>
          <a:prstGeom prst="actionButtonBlank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Y2Mate.is - Echoes – LiQWYD (No Copyright Music)-jYAPLnMiZ5g-160k-1656563378791">
            <a:hlinkClick r:id="" action="ppaction://media"/>
            <a:extLst>
              <a:ext uri="{FF2B5EF4-FFF2-40B4-BE49-F238E27FC236}">
                <a16:creationId xmlns:a16="http://schemas.microsoft.com/office/drawing/2014/main" id="{2E1DAFBD-6E77-A963-98D5-8C125D705F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6840531" y="46739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56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E5E8507B-134E-A1FF-71BA-2018EFC3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 rot="20479679">
            <a:off x="13954558" y="6221839"/>
            <a:ext cx="5341699" cy="5314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197612" y="469219"/>
            <a:ext cx="5892775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SINGAPURA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39F9340-2A25-1397-6185-EDE314D3D407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31C4A-53F8-6EDC-AAF5-84403195C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0427" y="1725332"/>
            <a:ext cx="8098373" cy="454846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EAE788AA-C124-AC84-D3FA-D9E3867AE8E6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Singapura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Dollar Singapura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Melayu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Mandarin,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Inggris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Tamil,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dsb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8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E806D086-1AA0-84B3-26DB-91CF6E1EB2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19086">
            <a:off x="-1166609" y="6891126"/>
            <a:ext cx="4758141" cy="47343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44335" y="6585540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3780552" y="-3866086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60193" y="1741451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788520" y="485338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THAILAND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1A828863-096C-CEA7-1F31-A172742A1157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A4E68-196D-6C85-A362-70CA4CD5B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3779" y="1741451"/>
            <a:ext cx="8117421" cy="4532346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422A6C22-EA84-E4F4-CC0D-58302C85BB5D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Perdana Menteri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Bangkok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Baht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Bahasa Thai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775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8100" y="0"/>
            <a:ext cx="18288000" cy="10287000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EE961BF9-8612-4611-F03F-787BB26019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560650">
            <a:off x="14223327" y="6301734"/>
            <a:ext cx="5041269" cy="50160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7252542" y="480807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FILIPINA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1A828863-096C-CEA7-1F31-A172742A1157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DBA70-A453-A0BD-4ACC-DCEE062C6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813" y="1736920"/>
            <a:ext cx="7906187" cy="4440525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83D7846-3680-CE66-79FA-28E8A610C02A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Manila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Peso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Tagalog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524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9DE37F08-5F15-5AEF-1D33-67E2A20D91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82629">
            <a:off x="-1355600" y="6512232"/>
            <a:ext cx="4817317" cy="47932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35412" y="6750964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018478">
            <a:off x="-3628614" y="-3847689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17651" y="2320744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3842566" y="485337"/>
            <a:ext cx="10738680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BRUNEI DARUSSALAM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034F6D8D-D929-043E-A675-2BCD8C87BB9B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8EAF3-33BD-B935-E1C9-DB945DAA2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477" y="1741450"/>
            <a:ext cx="8079323" cy="4626141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F068F67-1DF1-6392-54BB-9847EB711129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Perdana Menteri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Bandar Seri Begawan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Dollar Brunei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Melayu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-Brunei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21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E364E3F9-7C06-B24B-2EBA-18CE276579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375376">
            <a:off x="14646703" y="6554896"/>
            <a:ext cx="4297230" cy="42757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807570" y="504388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VIETNAM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FAE47D5-B5B1-F0CD-96F1-C010EFDD2291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5BBB-5C73-0FAE-6335-AE66EB4DF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5178" y="1760501"/>
            <a:ext cx="8117422" cy="4513297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6F9F1843-99A1-F768-6346-A684D28A6865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Perdana Menteri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Hanoi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Dong Vietnam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Bahasa Viet/Vietnam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33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759C158-54A0-2E04-7E1B-97B5962ED0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68053">
            <a:off x="-283500" y="7112334"/>
            <a:ext cx="4313497" cy="42919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474144" y="-2395287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016510">
            <a:off x="14592024" y="6410850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8463" y="315581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90059" y="3693054"/>
            <a:ext cx="1278956" cy="1481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7706920" y="422579"/>
            <a:ext cx="2852986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LAOS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A0437773-2E99-DC92-3952-E5CFF9BC11F9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9AF40-A233-3C64-734F-634059A63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4227" y="1638300"/>
            <a:ext cx="8098373" cy="4637049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053BC16A-67E7-D1D0-5E7B-84E052341554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Vientiane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Kip Laos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Bahasa Lao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89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B3081F-F395-14D1-6763-949FBED1E0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875070">
            <a:off x="15083582" y="6744811"/>
            <a:ext cx="4158365" cy="41375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291014" y="498838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u="none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MYANMA</a:t>
            </a: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R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963A79A0-6392-D046-56C6-1AA1423CD361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354A-E195-DF8F-BCAC-A3013F0872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62" y="1735901"/>
            <a:ext cx="7726731" cy="4532347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B98B726A-5F27-725A-E983-42CA44F21688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Napypyidaw</a:t>
            </a:r>
            <a:endParaRPr lang="en-US" sz="2573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Kyat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Bahasa Burma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267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69FA890-9E42-5404-6AFB-F2495FB3C5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08082">
            <a:off x="-1005811" y="6652076"/>
            <a:ext cx="3954062" cy="39342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131207">
            <a:off x="-2802819" y="-2440942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4592025" y="6828602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769470" y="458387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KAMBOJA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638CACF-0366-0B3E-EA35-713DF9E73C79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C2AA9-0C42-539D-A1D9-87F57EB744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1462" y="1744309"/>
            <a:ext cx="8073538" cy="4507844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E852A99C-DDC8-02B6-3D12-DFDAAD91E669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Raja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Phnom Penh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Riel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Kamboja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Bahasa Khmer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252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38CDED13-2886-9447-1C30-9517D39BADD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880046">
            <a:off x="14803414" y="7023889"/>
            <a:ext cx="4254926" cy="42336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020179" y="480808"/>
            <a:ext cx="6510586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TIMOR LESTE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0023216-F02E-F407-3B60-10B73E837158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6E7E3-1702-91D8-AEE4-954B95749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00" y="1736921"/>
            <a:ext cx="7990291" cy="4487762"/>
          </a:xfrm>
          <a:prstGeom prst="rect">
            <a:avLst/>
          </a:prstGeom>
        </p:spPr>
      </p:pic>
      <p:sp>
        <p:nvSpPr>
          <p:cNvPr id="18" name="Action Button: Blank 17">
            <a:hlinkClick r:id="rId12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D8C52768-EBE0-2A8D-5155-CF2D2FD9305B}"/>
              </a:ext>
            </a:extLst>
          </p:cNvPr>
          <p:cNvSpPr/>
          <p:nvPr/>
        </p:nvSpPr>
        <p:spPr>
          <a:xfrm rot="689040">
            <a:off x="16308540" y="8244034"/>
            <a:ext cx="1457314" cy="1481829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C044658-BB96-744F-96D2-E0C90FAA3D1B}"/>
              </a:ext>
            </a:extLst>
          </p:cNvPr>
          <p:cNvSpPr txBox="1"/>
          <p:nvPr/>
        </p:nvSpPr>
        <p:spPr>
          <a:xfrm>
            <a:off x="6291014" y="6383008"/>
            <a:ext cx="7877103" cy="23009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Dili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Dollar Amerika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Serikat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Portugis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dan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Tetun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02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1815" y="-2121546"/>
            <a:ext cx="6506377" cy="5823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44270" y="5465172"/>
            <a:ext cx="6506377" cy="5823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372274">
            <a:off x="1999984" y="1028700"/>
            <a:ext cx="4269105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33590" y="7408030"/>
            <a:ext cx="1278956" cy="12781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14101" y="1571434"/>
            <a:ext cx="1278956" cy="127815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45A15EDB-9DFC-12FE-C1E2-E62DA0478446}"/>
              </a:ext>
            </a:extLst>
          </p:cNvPr>
          <p:cNvSpPr txBox="1"/>
          <p:nvPr/>
        </p:nvSpPr>
        <p:spPr>
          <a:xfrm>
            <a:off x="7581231" y="728854"/>
            <a:ext cx="10401968" cy="122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VIDEO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68CABCE-8C0F-A9F1-5374-2BC66AC29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4801" y="373824"/>
            <a:ext cx="1066800" cy="1066800"/>
          </a:xfrm>
          <a:prstGeom prst="rect">
            <a:avLst/>
          </a:prstGeom>
        </p:spPr>
      </p:pic>
      <p:sp>
        <p:nvSpPr>
          <p:cNvPr id="15" name="Oval 14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8C45A34-5371-A4DA-4616-FC59BA29FE7B}"/>
              </a:ext>
            </a:extLst>
          </p:cNvPr>
          <p:cNvSpPr/>
          <p:nvPr/>
        </p:nvSpPr>
        <p:spPr>
          <a:xfrm>
            <a:off x="304800" y="381722"/>
            <a:ext cx="1066800" cy="105100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Online Media 10" title="IPS Kelas 8 BAB 1 || A. Mengenal Negara-Negara ASEAN">
            <a:hlinkClick r:id="" action="ppaction://media"/>
            <a:extLst>
              <a:ext uri="{FF2B5EF4-FFF2-40B4-BE49-F238E27FC236}">
                <a16:creationId xmlns:a16="http://schemas.microsoft.com/office/drawing/2014/main" id="{604EA77E-E126-EC33-1DE1-6477F68A44B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3"/>
          <a:stretch>
            <a:fillRect/>
          </a:stretch>
        </p:blipFill>
        <p:spPr>
          <a:xfrm>
            <a:off x="6597233" y="1773967"/>
            <a:ext cx="11115313" cy="6280152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11B2E067-9211-1447-5E0E-7516A1735836}"/>
              </a:ext>
            </a:extLst>
          </p:cNvPr>
          <p:cNvSpPr txBox="1"/>
          <p:nvPr/>
        </p:nvSpPr>
        <p:spPr>
          <a:xfrm>
            <a:off x="9402427" y="8145034"/>
            <a:ext cx="5153862" cy="5189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Video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materi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tambahan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1" name="Action Button: Blank 20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A404AA6-186F-543D-F99C-61182F516BA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7" name="Picture 8">
            <a:extLst>
              <a:ext uri="{FF2B5EF4-FFF2-40B4-BE49-F238E27FC236}">
                <a16:creationId xmlns:a16="http://schemas.microsoft.com/office/drawing/2014/main" id="{4CC65C21-3595-0C24-FDA8-F4D8B649821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3521536" y="-318325"/>
            <a:ext cx="3670053" cy="6368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61546" y="4733511"/>
            <a:ext cx="5090854" cy="242053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8922"/>
              </a:lnSpc>
              <a:spcBef>
                <a:spcPct val="0"/>
              </a:spcBef>
            </a:pPr>
            <a:r>
              <a:rPr lang="en-US" sz="11000" u="none" dirty="0">
                <a:ln w="38100">
                  <a:solidFill>
                    <a:schemeClr val="tx1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MENU</a:t>
            </a:r>
          </a:p>
          <a:p>
            <a:pPr marL="0" lvl="0" indent="0" algn="ctr">
              <a:lnSpc>
                <a:spcPts val="8922"/>
              </a:lnSpc>
              <a:spcBef>
                <a:spcPct val="0"/>
              </a:spcBef>
            </a:pPr>
            <a:r>
              <a:rPr lang="en-US" sz="11000" dirty="0">
                <a:ln w="38100">
                  <a:solidFill>
                    <a:schemeClr val="tx1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UTAMA</a:t>
            </a:r>
            <a:endParaRPr lang="en-US" sz="11000" u="none" dirty="0">
              <a:ln w="38100">
                <a:solidFill>
                  <a:schemeClr val="tx1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91485" y="5032609"/>
            <a:ext cx="1278956" cy="12781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68226" y="7980143"/>
            <a:ext cx="1278956" cy="1278157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39759D7-47FD-4C25-00C0-4C0F6D00E9C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610058">
            <a:off x="13984441" y="6527410"/>
            <a:ext cx="8219313" cy="822960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A516FD1-E080-4254-EC26-683EDC70B4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983203">
            <a:off x="-4597541" y="-5237435"/>
            <a:ext cx="9195084" cy="8229600"/>
          </a:xfrm>
          <a:prstGeom prst="rect">
            <a:avLst/>
          </a:prstGeom>
        </p:spPr>
      </p:pic>
      <p:sp>
        <p:nvSpPr>
          <p:cNvPr id="18" name="Action Button: Blank 17">
            <a:hlinkClick r:id="" action="ppaction://hlinkshowjump?jump=previous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AC73CDC7-AB76-3774-77BE-CF65396AC66D}"/>
              </a:ext>
            </a:extLst>
          </p:cNvPr>
          <p:cNvSpPr/>
          <p:nvPr/>
        </p:nvSpPr>
        <p:spPr>
          <a:xfrm rot="10800000">
            <a:off x="342903" y="8517385"/>
            <a:ext cx="1457314" cy="1481829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1D9FA6F-09AC-4C15-75BC-D91922D37464}"/>
              </a:ext>
            </a:extLst>
          </p:cNvPr>
          <p:cNvGrpSpPr/>
          <p:nvPr/>
        </p:nvGrpSpPr>
        <p:grpSpPr>
          <a:xfrm>
            <a:off x="1800217" y="3136057"/>
            <a:ext cx="4201407" cy="1896552"/>
            <a:chOff x="1800217" y="3136057"/>
            <a:chExt cx="4201407" cy="1896552"/>
          </a:xfrm>
        </p:grpSpPr>
        <p:sp>
          <p:nvSpPr>
            <p:cNvPr id="21" name="Action Button: Blank 20">
              <a:hlinkClick r:id="rId12" action="ppaction://hlinksldjump" highlightClick="1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FE165F2D-2D20-CEAB-D192-CD764AFACFE0}"/>
                </a:ext>
              </a:extLst>
            </p:cNvPr>
            <p:cNvSpPr/>
            <p:nvPr/>
          </p:nvSpPr>
          <p:spPr>
            <a:xfrm>
              <a:off x="1800217" y="3136057"/>
              <a:ext cx="3838583" cy="1896552"/>
            </a:xfrm>
            <a:prstGeom prst="actionButtonBlank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hlinkClick r:id="rId12" action="ppaction://hlinksldjump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BB9D8314-1D2A-9684-AE40-94973D58BE28}"/>
                </a:ext>
              </a:extLst>
            </p:cNvPr>
            <p:cNvSpPr txBox="1"/>
            <p:nvPr/>
          </p:nvSpPr>
          <p:spPr>
            <a:xfrm>
              <a:off x="3019469" y="3853500"/>
              <a:ext cx="2982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solidFill>
                    <a:srgbClr val="F9E500"/>
                  </a:solidFill>
                  <a:latin typeface="Hagrid Text Bold" panose="020B0604020202020204" charset="0"/>
                </a:rPr>
                <a:t>MATERI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7335961-5E14-0B34-19AE-2CF4BDD9E74F}"/>
              </a:ext>
            </a:extLst>
          </p:cNvPr>
          <p:cNvGrpSpPr/>
          <p:nvPr/>
        </p:nvGrpSpPr>
        <p:grpSpPr>
          <a:xfrm>
            <a:off x="1861351" y="6310766"/>
            <a:ext cx="4260504" cy="1896552"/>
            <a:chOff x="1857634" y="6304347"/>
            <a:chExt cx="4260504" cy="1896552"/>
          </a:xfrm>
        </p:grpSpPr>
        <p:sp>
          <p:nvSpPr>
            <p:cNvPr id="22" name="Action Button: Blank 21">
              <a:hlinkClick r:id="rId14" action="ppaction://hlinksldjump" highlightClick="1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C975FD70-9761-8D17-8DFE-431FBA47D650}"/>
                </a:ext>
              </a:extLst>
            </p:cNvPr>
            <p:cNvSpPr/>
            <p:nvPr/>
          </p:nvSpPr>
          <p:spPr>
            <a:xfrm>
              <a:off x="1857634" y="6304347"/>
              <a:ext cx="3838583" cy="1896552"/>
            </a:xfrm>
            <a:prstGeom prst="actionButtonBlank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hlinkClick r:id="rId14" action="ppaction://hlinksldjump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C6A5FC8D-27C4-FB38-88F4-A0F85BEF0CCD}"/>
                </a:ext>
              </a:extLst>
            </p:cNvPr>
            <p:cNvSpPr txBox="1"/>
            <p:nvPr/>
          </p:nvSpPr>
          <p:spPr>
            <a:xfrm>
              <a:off x="3135983" y="7021791"/>
              <a:ext cx="2982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solidFill>
                    <a:srgbClr val="F9E500"/>
                  </a:solidFill>
                  <a:latin typeface="Hagrid Text Bold" panose="020B0604020202020204" charset="0"/>
                </a:rPr>
                <a:t>VIDEO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B09107-7D86-1AF7-1052-C7608F61961B}"/>
              </a:ext>
            </a:extLst>
          </p:cNvPr>
          <p:cNvGrpSpPr/>
          <p:nvPr/>
        </p:nvGrpSpPr>
        <p:grpSpPr>
          <a:xfrm>
            <a:off x="12190833" y="3136057"/>
            <a:ext cx="4108261" cy="1896552"/>
            <a:chOff x="12185144" y="3136057"/>
            <a:chExt cx="4108261" cy="1896552"/>
          </a:xfrm>
        </p:grpSpPr>
        <p:sp>
          <p:nvSpPr>
            <p:cNvPr id="28" name="Action Button: Blank 27">
              <a:hlinkClick r:id="rId15" action="ppaction://hlinksldjump" highlightClick="1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A81AAD42-B448-7C35-CD17-ACEE522F5787}"/>
                </a:ext>
              </a:extLst>
            </p:cNvPr>
            <p:cNvSpPr/>
            <p:nvPr/>
          </p:nvSpPr>
          <p:spPr>
            <a:xfrm>
              <a:off x="12185144" y="3136057"/>
              <a:ext cx="3838583" cy="1896552"/>
            </a:xfrm>
            <a:prstGeom prst="actionButtonBlank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E6F910-A61F-C465-003D-9A6DDD15E077}"/>
                </a:ext>
              </a:extLst>
            </p:cNvPr>
            <p:cNvSpPr txBox="1"/>
            <p:nvPr/>
          </p:nvSpPr>
          <p:spPr>
            <a:xfrm>
              <a:off x="13311250" y="3853499"/>
              <a:ext cx="2982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9E500"/>
                  </a:solidFill>
                  <a:latin typeface="Hagrid Text Bold" panose="020B0604020202020204" charset="0"/>
                  <a:hlinkClick r:id="rId15" action="ppaction://hlinksldjump">
                    <a:snd r:embed="rId10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LATIHAN</a:t>
              </a:r>
              <a:endParaRPr lang="en-US" sz="2400" dirty="0">
                <a:solidFill>
                  <a:srgbClr val="F9E500"/>
                </a:solidFill>
                <a:latin typeface="Hagrid Text Bold" panose="020B060402020202020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E0BDB69-D17B-BF28-82F2-1D2C9D473535}"/>
              </a:ext>
            </a:extLst>
          </p:cNvPr>
          <p:cNvGrpSpPr/>
          <p:nvPr/>
        </p:nvGrpSpPr>
        <p:grpSpPr>
          <a:xfrm>
            <a:off x="12238647" y="6535180"/>
            <a:ext cx="4197780" cy="1896552"/>
            <a:chOff x="12238647" y="6535180"/>
            <a:chExt cx="4197780" cy="1896552"/>
          </a:xfrm>
        </p:grpSpPr>
        <p:sp>
          <p:nvSpPr>
            <p:cNvPr id="29" name="Action Button: Blank 28">
              <a:hlinkClick r:id="rId16" action="ppaction://hlinksldjump" highlightClick="1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A592C99F-FEC5-697B-1306-B0DA1FA21542}"/>
                </a:ext>
              </a:extLst>
            </p:cNvPr>
            <p:cNvSpPr/>
            <p:nvPr/>
          </p:nvSpPr>
          <p:spPr>
            <a:xfrm>
              <a:off x="12238647" y="6535180"/>
              <a:ext cx="3838583" cy="1896552"/>
            </a:xfrm>
            <a:prstGeom prst="actionButtonBlank">
              <a:avLst/>
            </a:pr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630A7DB-AD66-A32C-C1A4-A790226D441C}"/>
                </a:ext>
              </a:extLst>
            </p:cNvPr>
            <p:cNvSpPr txBox="1"/>
            <p:nvPr/>
          </p:nvSpPr>
          <p:spPr>
            <a:xfrm>
              <a:off x="13454272" y="7198139"/>
              <a:ext cx="2982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9E500"/>
                  </a:solidFill>
                  <a:latin typeface="Hagrid Text Bold" panose="020B0604020202020204" charset="0"/>
                  <a:hlinkClick r:id="rId16" action="ppaction://hlinksldjump">
                    <a:snd r:embed="rId10" name="click.wav"/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PROFIL</a:t>
              </a:r>
              <a:endParaRPr lang="en-US" sz="2400" dirty="0">
                <a:solidFill>
                  <a:srgbClr val="F9E500"/>
                </a:solidFill>
                <a:latin typeface="Hagrid Text Bold" panose="020B0604020202020204" charset="0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61351" y="1499178"/>
            <a:ext cx="1278956" cy="127815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E4F5EC6-C935-64BD-74B3-4F0837CCDD5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6627" y="218180"/>
            <a:ext cx="1188562" cy="1151187"/>
          </a:xfrm>
          <a:prstGeom prst="rect">
            <a:avLst/>
          </a:prstGeom>
        </p:spPr>
      </p:pic>
      <p:sp>
        <p:nvSpPr>
          <p:cNvPr id="8" name="Oval 7">
            <a:hlinkClick r:id="rId18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65B7C025-4C11-6FA0-4282-10F6168068D6}"/>
              </a:ext>
            </a:extLst>
          </p:cNvPr>
          <p:cNvSpPr/>
          <p:nvPr/>
        </p:nvSpPr>
        <p:spPr>
          <a:xfrm>
            <a:off x="16869373" y="327227"/>
            <a:ext cx="903069" cy="905845"/>
          </a:xfrm>
          <a:prstGeom prst="ellipse">
            <a:avLst/>
          </a:prstGeom>
          <a:solidFill>
            <a:schemeClr val="accent1">
              <a:alpha val="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0017 -0.33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-1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556E-6 3.95062E-6 L 0.00018 -0.330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-16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5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789280" y="5975377"/>
            <a:ext cx="6506377" cy="5823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53231" y="5083805"/>
            <a:ext cx="6506377" cy="5823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31359" flipH="1">
            <a:off x="13793494" y="1264799"/>
            <a:ext cx="3719845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7400" y="3543300"/>
            <a:ext cx="1278956" cy="12781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376538" y="1440624"/>
            <a:ext cx="1278956" cy="127815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45A15EDB-9DFC-12FE-C1E2-E62DA0478446}"/>
              </a:ext>
            </a:extLst>
          </p:cNvPr>
          <p:cNvSpPr txBox="1"/>
          <p:nvPr/>
        </p:nvSpPr>
        <p:spPr>
          <a:xfrm>
            <a:off x="8190833" y="896465"/>
            <a:ext cx="10401968" cy="122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VIDEO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11B2E067-9211-1447-5E0E-7516A1735836}"/>
              </a:ext>
            </a:extLst>
          </p:cNvPr>
          <p:cNvSpPr txBox="1"/>
          <p:nvPr/>
        </p:nvSpPr>
        <p:spPr>
          <a:xfrm>
            <a:off x="5921139" y="8539713"/>
            <a:ext cx="5153862" cy="5189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Video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rapat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KTT ASEAN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6" name="Online Media 5" title="Presiden Jokowi Menghadiri Pertemuan KTT ke-35 ASEAN (Sesi Pleno), Bangkok, 2 November 2019">
            <a:hlinkClick r:id="" action="ppaction://media"/>
            <a:extLst>
              <a:ext uri="{FF2B5EF4-FFF2-40B4-BE49-F238E27FC236}">
                <a16:creationId xmlns:a16="http://schemas.microsoft.com/office/drawing/2014/main" id="{0D826151-11D4-2553-199D-48467B0A176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908638" y="1895460"/>
            <a:ext cx="11497484" cy="6496079"/>
          </a:xfrm>
          <a:prstGeom prst="rect">
            <a:avLst/>
          </a:prstGeom>
        </p:spPr>
      </p:pic>
      <p:sp>
        <p:nvSpPr>
          <p:cNvPr id="17" name="Action Button: Blank 16">
            <a:hlinkClick r:id="" action="ppaction://hlinkshowjump?jump=previous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4782206F-58F9-E813-E0F9-B563D7FFF335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9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944129">
            <a:off x="13185384" y="6602064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23101" y="2140085"/>
            <a:ext cx="5625649" cy="53092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37754" y="1288487"/>
            <a:ext cx="1278956" cy="12781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945" y="8358272"/>
            <a:ext cx="1278956" cy="12781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09271" y="6824370"/>
            <a:ext cx="1278956" cy="127815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F3DCCBCA-612B-EF77-01BF-38141E755BEF}"/>
              </a:ext>
            </a:extLst>
          </p:cNvPr>
          <p:cNvSpPr txBox="1"/>
          <p:nvPr/>
        </p:nvSpPr>
        <p:spPr>
          <a:xfrm>
            <a:off x="3141477" y="1525558"/>
            <a:ext cx="5408770" cy="122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LATIHAN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CF44733-0031-A1C2-3E41-331710BC99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04801" y="373824"/>
            <a:ext cx="1066800" cy="1066800"/>
          </a:xfrm>
          <a:prstGeom prst="rect">
            <a:avLst/>
          </a:prstGeom>
        </p:spPr>
      </p:pic>
      <p:sp>
        <p:nvSpPr>
          <p:cNvPr id="14" name="Oval 13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DBEA85C0-329A-2A5E-7AC5-658A78E6DEE3}"/>
              </a:ext>
            </a:extLst>
          </p:cNvPr>
          <p:cNvSpPr/>
          <p:nvPr/>
        </p:nvSpPr>
        <p:spPr>
          <a:xfrm>
            <a:off x="304801" y="389621"/>
            <a:ext cx="1066800" cy="105100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Blank 14">
            <a:hlinkClick r:id="rId12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FE85852-2D0B-EDA0-041A-6F6287FA4FE0}"/>
              </a:ext>
            </a:extLst>
          </p:cNvPr>
          <p:cNvSpPr/>
          <p:nvPr/>
        </p:nvSpPr>
        <p:spPr>
          <a:xfrm>
            <a:off x="6697624" y="5874697"/>
            <a:ext cx="4367731" cy="1944233"/>
          </a:xfrm>
          <a:prstGeom prst="actionButtonBlank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lank 15">
            <a:hlinkClick r:id="rId14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4DFDE351-7C52-4F02-A55D-E37D99D7374C}"/>
              </a:ext>
            </a:extLst>
          </p:cNvPr>
          <p:cNvSpPr/>
          <p:nvPr/>
        </p:nvSpPr>
        <p:spPr>
          <a:xfrm>
            <a:off x="2115901" y="3419091"/>
            <a:ext cx="4367731" cy="1944233"/>
          </a:xfrm>
          <a:prstGeom prst="actionButtonBlank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hlinkClick r:id="rId12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3B1F0E4-0836-49E6-4696-A2A3E47C0A32}"/>
              </a:ext>
            </a:extLst>
          </p:cNvPr>
          <p:cNvSpPr txBox="1"/>
          <p:nvPr/>
        </p:nvSpPr>
        <p:spPr>
          <a:xfrm>
            <a:off x="7772400" y="65868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9E500"/>
                </a:solidFill>
                <a:latin typeface="Hagrid Text Bold" panose="020B0604020202020204" charset="0"/>
                <a:hlinkClick r:id="rId12">
                  <a:snd r:embed="rId11" name="click.wav"/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PERMAINAN</a:t>
            </a:r>
            <a:endParaRPr lang="en-US" sz="2400" u="sng" dirty="0">
              <a:solidFill>
                <a:srgbClr val="F9E500"/>
              </a:solidFill>
              <a:latin typeface="Hagrid Text Bold" panose="020B0604020202020204" charset="0"/>
            </a:endParaRPr>
          </a:p>
        </p:txBody>
      </p:sp>
      <p:sp>
        <p:nvSpPr>
          <p:cNvPr id="19" name="TextBox 18">
            <a:hlinkClick r:id="rId15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1163B39E-9FFF-28BC-E19D-DD770311B22A}"/>
              </a:ext>
            </a:extLst>
          </p:cNvPr>
          <p:cNvSpPr txBox="1"/>
          <p:nvPr/>
        </p:nvSpPr>
        <p:spPr>
          <a:xfrm>
            <a:off x="3733800" y="416037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9E500"/>
                </a:solidFill>
                <a:latin typeface="Hagrid Text Bold" panose="020B0604020202020204" charset="0"/>
              </a:rPr>
              <a:t>QUIZ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932319" y="-490665"/>
            <a:ext cx="7539935" cy="4787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49644" y="4736727"/>
            <a:ext cx="8219313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3268546" y="-722261"/>
            <a:ext cx="3670053" cy="6368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86068" y="4360893"/>
            <a:ext cx="933571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59"/>
              </a:lnSpc>
              <a:spcBef>
                <a:spcPct val="0"/>
              </a:spcBef>
            </a:pPr>
            <a:endParaRPr lang="en-US" sz="12999" u="none" dirty="0">
              <a:solidFill>
                <a:srgbClr val="FFFFFF"/>
              </a:solidFill>
              <a:latin typeface="Hagrid Text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80344" y="8186206"/>
            <a:ext cx="1278956" cy="12781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33046" y="1264186"/>
            <a:ext cx="1278956" cy="12781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6592" y="5263594"/>
            <a:ext cx="1278956" cy="127815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A5BF9A2-EDE8-180D-94D6-3AA737554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4801" y="373824"/>
            <a:ext cx="1066800" cy="1066800"/>
          </a:xfrm>
          <a:prstGeom prst="rect">
            <a:avLst/>
          </a:prstGeom>
        </p:spPr>
      </p:pic>
      <p:sp>
        <p:nvSpPr>
          <p:cNvPr id="15" name="Oval 14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59A3CED-6EDB-1111-9A6F-CE81CF13EF3A}"/>
              </a:ext>
            </a:extLst>
          </p:cNvPr>
          <p:cNvSpPr/>
          <p:nvPr/>
        </p:nvSpPr>
        <p:spPr>
          <a:xfrm>
            <a:off x="304801" y="389621"/>
            <a:ext cx="1066800" cy="105100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286AB639-B245-042E-CFF5-75217C740BB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58384" y="2524036"/>
            <a:ext cx="7231419" cy="5423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2" y="2019300"/>
            <a:ext cx="8839198" cy="8828148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D3D09A50-3737-56D2-368A-DEA7C774D782}"/>
              </a:ext>
            </a:extLst>
          </p:cNvPr>
          <p:cNvSpPr txBox="1"/>
          <p:nvPr/>
        </p:nvSpPr>
        <p:spPr>
          <a:xfrm>
            <a:off x="8561717" y="1620108"/>
            <a:ext cx="9335714" cy="2370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PROFIL PENGEMBANG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4FDAC91E-C7FD-1071-389B-8948B0391104}"/>
              </a:ext>
            </a:extLst>
          </p:cNvPr>
          <p:cNvSpPr txBox="1"/>
          <p:nvPr/>
        </p:nvSpPr>
        <p:spPr>
          <a:xfrm>
            <a:off x="9748187" y="4356263"/>
            <a:ext cx="7387325" cy="32191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600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Samudra Gaza Bramantyo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6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S1 – </a:t>
            </a:r>
            <a:r>
              <a:rPr lang="en-US" sz="3600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Teknologi</a:t>
            </a:r>
            <a:r>
              <a:rPr lang="en-US" sz="36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Pendidikan</a:t>
            </a:r>
            <a:endParaRPr lang="en-US" sz="3600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6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Universitas Negeri Yogyakarta</a:t>
            </a:r>
            <a:endParaRPr lang="en-US" sz="3600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6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samudragaza03@gmail.com</a:t>
            </a:r>
            <a:endParaRPr lang="en-US" sz="3600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195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59782" y="-1474061"/>
            <a:ext cx="5910394" cy="5673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609210">
            <a:off x="12616063" y="4336104"/>
            <a:ext cx="8697067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95415" y="2921760"/>
            <a:ext cx="1278956" cy="12781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80344" y="7811826"/>
            <a:ext cx="1278956" cy="12781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4522" y="723850"/>
            <a:ext cx="1278956" cy="12781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8F7B0EF-B754-2F31-EF8A-AE1148504CEA}"/>
              </a:ext>
            </a:extLst>
          </p:cNvPr>
          <p:cNvGrpSpPr/>
          <p:nvPr/>
        </p:nvGrpSpPr>
        <p:grpSpPr>
          <a:xfrm>
            <a:off x="-898172" y="3076879"/>
            <a:ext cx="20084344" cy="8174705"/>
            <a:chOff x="-918119" y="3257462"/>
            <a:chExt cx="20084344" cy="8174705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CABF52CE-C22E-F60A-A4D0-8836157B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9938026">
              <a:off x="16100083" y="5840379"/>
              <a:ext cx="2700096" cy="2686594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529A188E-EB38-70E3-4F55-0EDD067EB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008213">
              <a:off x="16586871" y="3381020"/>
              <a:ext cx="2579354" cy="2566457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2631DED5-910F-8A17-6194-7E175B9B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150442">
              <a:off x="21624" y="8327415"/>
              <a:ext cx="2613894" cy="2600824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E684CF0-211E-3FD2-7286-C65F7A02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308082">
              <a:off x="-918119" y="5982103"/>
              <a:ext cx="2667548" cy="2654210"/>
            </a:xfrm>
            <a:prstGeom prst="rect">
              <a:avLst/>
            </a:prstGeom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4A538CD0-6D2F-5E50-689A-BF7C0FEE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465295">
              <a:off x="15738430" y="8454494"/>
              <a:ext cx="2551856" cy="2539096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FE5D51A-1A0B-452C-BCBE-94F160325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691314">
              <a:off x="2523689" y="8578648"/>
              <a:ext cx="2690343" cy="2676891"/>
            </a:xfrm>
            <a:prstGeom prst="rect">
              <a:avLst/>
            </a:prstGeom>
          </p:spPr>
        </p:pic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EB5A882E-5717-8938-8955-809C6C45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119086">
              <a:off x="5182902" y="8608342"/>
              <a:ext cx="2706448" cy="2692915"/>
            </a:xfrm>
            <a:prstGeom prst="rect">
              <a:avLst/>
            </a:prstGeom>
          </p:spPr>
        </p:pic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89C95417-FEF0-9209-AE26-CA88A272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880046">
              <a:off x="13065283" y="8715469"/>
              <a:ext cx="2693887" cy="2680418"/>
            </a:xfrm>
            <a:prstGeom prst="rect">
              <a:avLst/>
            </a:prstGeom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C02A7CD-E6D4-63C4-AF9A-E725B24F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611261">
              <a:off x="10660461" y="8919598"/>
              <a:ext cx="2525195" cy="2512569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6FB5FF8-E3BF-74B9-B10E-D350C98D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927311">
              <a:off x="-914853" y="3257462"/>
              <a:ext cx="2682074" cy="2668663"/>
            </a:xfrm>
            <a:prstGeom prst="rect">
              <a:avLst/>
            </a:prstGeom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82CAEEEC-AD35-9002-422B-A1D4A220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01535" y="8328065"/>
              <a:ext cx="2854307" cy="2840036"/>
            </a:xfrm>
            <a:prstGeom prst="rect">
              <a:avLst/>
            </a:prstGeom>
          </p:spPr>
        </p:pic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5FB18AD6-C88E-39AF-C0B5-B34F55B0DA8C}"/>
              </a:ext>
            </a:extLst>
          </p:cNvPr>
          <p:cNvSpPr txBox="1"/>
          <p:nvPr/>
        </p:nvSpPr>
        <p:spPr>
          <a:xfrm>
            <a:off x="11671436" y="1004191"/>
            <a:ext cx="4948386" cy="122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CREDIT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4010BF9E-0242-DEF9-8C5D-D9E721CDE2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04801" y="373824"/>
            <a:ext cx="1066800" cy="1066800"/>
          </a:xfrm>
          <a:prstGeom prst="rect">
            <a:avLst/>
          </a:prstGeom>
        </p:spPr>
      </p:pic>
      <p:sp>
        <p:nvSpPr>
          <p:cNvPr id="26" name="Oval 25">
            <a:hlinkClick r:id="rId21" action="ppaction://hlinksldjump" highlightClick="1">
              <a:snd r:embed="rId22" name="click.wav"/>
            </a:hlinkClick>
            <a:extLst>
              <a:ext uri="{FF2B5EF4-FFF2-40B4-BE49-F238E27FC236}">
                <a16:creationId xmlns:a16="http://schemas.microsoft.com/office/drawing/2014/main" id="{B8267EEE-6045-02C5-FEE9-B79468BEE08D}"/>
              </a:ext>
            </a:extLst>
          </p:cNvPr>
          <p:cNvSpPr/>
          <p:nvPr/>
        </p:nvSpPr>
        <p:spPr>
          <a:xfrm>
            <a:off x="304801" y="389621"/>
            <a:ext cx="1066800" cy="105100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0C8444C0-8D06-5CDD-3EA1-5ED4B1EE632A}"/>
              </a:ext>
            </a:extLst>
          </p:cNvPr>
          <p:cNvSpPr txBox="1"/>
          <p:nvPr/>
        </p:nvSpPr>
        <p:spPr>
          <a:xfrm>
            <a:off x="2041710" y="1254973"/>
            <a:ext cx="7387325" cy="547053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Gambar</a:t>
            </a:r>
            <a:endParaRPr lang="en-US" sz="2400" b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https://upload.wikimedia.org/wikipedia/id/thumb/4/49/Seal_of_ASEAN.svg/250px-Seal_of_ASEAN.svg.png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https://awsimages.detik.net.id/community/media/visual/2022/06/24/daftar-negara-asean_43.jpeg?w=700&amp;q=90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https://cerdika.com/wp-content/uploads/2020/02/Pendiri-ASEAN.jpg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https://asset.kompas.com/crops/zqRa6XipuTlf_RzMZFkCCaNavDY=/104x0:941x558/750x500/data/photo/2019/12/11/5df0b7d64ea0f.jpg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23A61D7C-7AFD-16DC-F363-240C4D29EFC5}"/>
              </a:ext>
            </a:extLst>
          </p:cNvPr>
          <p:cNvSpPr txBox="1"/>
          <p:nvPr/>
        </p:nvSpPr>
        <p:spPr>
          <a:xfrm>
            <a:off x="9753600" y="2171700"/>
            <a:ext cx="6824164" cy="824052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b="1" u="none" spc="11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Audio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Echoes by </a:t>
            </a:r>
            <a:r>
              <a:rPr lang="en-US" sz="2400" i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LiQWYD</a:t>
            </a: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https://soundcloud.com/liqwyd</a:t>
            </a: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Creative Commons — Attribution 3.0 </a:t>
            </a:r>
            <a:r>
              <a:rPr lang="en-US" sz="2400" i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Unported</a:t>
            </a: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— CC BY 3.0 Free Download / Stream: https://bit.ly/-_echoes Music promoted by Audio Library https://youtu.be/jYAPLnMiZ5g</a:t>
            </a: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https://www.youtube.com/watch?v=jYAPLnMiZ5g</a:t>
            </a: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lang="en-US" sz="2400" i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Video</a:t>
            </a:r>
            <a:endParaRPr lang="en-US" sz="2400" b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https://www.youtube.com/watch?v=LL7dzn1keMY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i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https://www.youtube.com/watch?v=ESkrnhM6rZ</a:t>
            </a:r>
          </a:p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i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lang="en-US" sz="2400" i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lang="en-US" sz="2400" i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lang="en-US" sz="2400" i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47B72C-F6D5-7461-AAAE-52E8F9C27621}"/>
              </a:ext>
            </a:extLst>
          </p:cNvPr>
          <p:cNvSpPr txBox="1"/>
          <p:nvPr/>
        </p:nvSpPr>
        <p:spPr>
          <a:xfrm>
            <a:off x="1927448" y="6725510"/>
            <a:ext cx="7010963" cy="223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sz="2400" b="1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Tambahan</a:t>
            </a:r>
            <a:endParaRPr lang="en-US" sz="2400" b="1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https://wordwall.net/play/3551/948/510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https://id.wikipedia.org/wiki/Perhimpunan_Bangsa_Bangsa_Asia_Tenggara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5171" y="-1282522"/>
            <a:ext cx="937846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535251">
            <a:off x="-453068" y="5035402"/>
            <a:ext cx="5581083" cy="6143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6430" y="1862614"/>
            <a:ext cx="5169976" cy="122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97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MATERI</a:t>
            </a:r>
            <a:endParaRPr lang="en-US" sz="9697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06430" y="7509395"/>
            <a:ext cx="8252150" cy="5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65"/>
              </a:lnSpc>
              <a:spcBef>
                <a:spcPct val="0"/>
              </a:spcBef>
            </a:pPr>
            <a:endParaRPr lang="en-US" sz="3804" u="none" dirty="0">
              <a:solidFill>
                <a:srgbClr val="FFFFFF"/>
              </a:solidFill>
              <a:latin typeface="Hagrid Tex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45405" y="770980"/>
            <a:ext cx="1278956" cy="12781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3639" y="40827"/>
            <a:ext cx="1278956" cy="12781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74784" y="8761782"/>
            <a:ext cx="1278956" cy="1278157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650EC36-ED11-D826-6889-B46AECE5FC9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0" y="3221936"/>
            <a:ext cx="4906203" cy="49062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2BE0F2A-44DE-08CC-46EA-CA71882FD849}"/>
              </a:ext>
            </a:extLst>
          </p:cNvPr>
          <p:cNvGrpSpPr/>
          <p:nvPr/>
        </p:nvGrpSpPr>
        <p:grpSpPr>
          <a:xfrm>
            <a:off x="5010981" y="3556470"/>
            <a:ext cx="4894120" cy="2118568"/>
            <a:chOff x="3828728" y="3177045"/>
            <a:chExt cx="4439003" cy="1896552"/>
          </a:xfrm>
        </p:grpSpPr>
        <p:sp>
          <p:nvSpPr>
            <p:cNvPr id="20" name="Action Button: Blank 19">
              <a:hlinkClick r:id="rId9" action="ppaction://hlinksldjump" highlightClick="1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DFC7E1BD-3348-6F92-7714-F1FDFE5F9382}"/>
                </a:ext>
              </a:extLst>
            </p:cNvPr>
            <p:cNvSpPr/>
            <p:nvPr/>
          </p:nvSpPr>
          <p:spPr>
            <a:xfrm>
              <a:off x="3828728" y="3177045"/>
              <a:ext cx="3838583" cy="1896552"/>
            </a:xfrm>
            <a:prstGeom prst="actionButtonBlank">
              <a:avLst/>
            </a:pr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hlinkClick r:id="rId9" action="ppaction://hlinksldjump">
                <a:snd r:embed="rId10" name="click.wav"/>
              </a:hlinkClick>
              <a:extLst>
                <a:ext uri="{FF2B5EF4-FFF2-40B4-BE49-F238E27FC236}">
                  <a16:creationId xmlns:a16="http://schemas.microsoft.com/office/drawing/2014/main" id="{64A80F79-1CAC-69A3-0DD3-C91B1E00E535}"/>
                </a:ext>
              </a:extLst>
            </p:cNvPr>
            <p:cNvSpPr txBox="1"/>
            <p:nvPr/>
          </p:nvSpPr>
          <p:spPr>
            <a:xfrm>
              <a:off x="4429149" y="3946184"/>
              <a:ext cx="3838582" cy="41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solidFill>
                    <a:srgbClr val="F9E500"/>
                  </a:solidFill>
                  <a:latin typeface="Hagrid Text Bold" panose="020B0604020202020204" charset="0"/>
                </a:rPr>
                <a:t>APA ITU ASEAN?</a:t>
              </a:r>
            </a:p>
          </p:txBody>
        </p:sp>
      </p:grpSp>
      <p:pic>
        <p:nvPicPr>
          <p:cNvPr id="27" name="Picture 4">
            <a:extLst>
              <a:ext uri="{FF2B5EF4-FFF2-40B4-BE49-F238E27FC236}">
                <a16:creationId xmlns:a16="http://schemas.microsoft.com/office/drawing/2014/main" id="{C3A803BF-2F39-DDC3-863B-438BFC0134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04801" y="373824"/>
            <a:ext cx="1066800" cy="1066800"/>
          </a:xfrm>
          <a:prstGeom prst="rect">
            <a:avLst/>
          </a:prstGeom>
        </p:spPr>
      </p:pic>
      <p:sp>
        <p:nvSpPr>
          <p:cNvPr id="29" name="Oval 28">
            <a:hlinkClick r:id="rId14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1C3DCB3-3779-FC41-C142-BE34A8D7D96F}"/>
              </a:ext>
            </a:extLst>
          </p:cNvPr>
          <p:cNvSpPr/>
          <p:nvPr/>
        </p:nvSpPr>
        <p:spPr>
          <a:xfrm>
            <a:off x="304801" y="342900"/>
            <a:ext cx="1066800" cy="105100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ction Button: Blank 29">
            <a:hlinkClick r:id="rId15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69B1E95-0785-AA00-7806-09D34FDC084B}"/>
              </a:ext>
            </a:extLst>
          </p:cNvPr>
          <p:cNvSpPr/>
          <p:nvPr/>
        </p:nvSpPr>
        <p:spPr>
          <a:xfrm>
            <a:off x="7076406" y="6210797"/>
            <a:ext cx="4232141" cy="2118568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2AB4A3-8CC1-7A88-4B25-4879C29AEE41}"/>
              </a:ext>
            </a:extLst>
          </p:cNvPr>
          <p:cNvSpPr txBox="1"/>
          <p:nvPr/>
        </p:nvSpPr>
        <p:spPr>
          <a:xfrm>
            <a:off x="7076407" y="6880450"/>
            <a:ext cx="4232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9E500"/>
                </a:solidFill>
                <a:latin typeface="Hagrid Text Bold" panose="020B0604020202020204" charset="0"/>
                <a:hlinkClick r:id="rId15" action="ppaction://hlinksldjump">
                  <a:snd r:embed="rId10" name="click.wav"/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NEGARA-NEGARA</a:t>
            </a:r>
            <a:r>
              <a:rPr lang="en-US" sz="2400" dirty="0">
                <a:solidFill>
                  <a:srgbClr val="F9E500"/>
                </a:solidFill>
                <a:latin typeface="Hagrid Text Bold" panose="020B0604020202020204" charset="0"/>
              </a:rPr>
              <a:t> </a:t>
            </a:r>
          </a:p>
          <a:p>
            <a:pPr algn="ctr"/>
            <a:r>
              <a:rPr lang="en-US" sz="2400" u="sng" dirty="0">
                <a:solidFill>
                  <a:srgbClr val="F9E500"/>
                </a:solidFill>
                <a:latin typeface="Hagrid Text Bold" panose="020B0604020202020204" charset="0"/>
              </a:rPr>
              <a:t>ASEAN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46914E-6 L -0.29036 0.0097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23" y="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48" y="-57782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38722" y="6095758"/>
            <a:ext cx="8125122" cy="6002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852348" y="4772724"/>
            <a:ext cx="7581538" cy="73635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2413" y="1991299"/>
            <a:ext cx="9383844" cy="34888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ASEAN (Association of Southeast Asian Nations)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atau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dalam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Indonesia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disebut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asosiasi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negara-negara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asia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tenggara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. ASEAN juga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disebut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sebagai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PERBARA (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Perhimpunan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Bangsa-Bangsa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Asia Tenggara).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didirikan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di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Thailand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dengan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perjanjian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penandatanganan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yang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dinamakan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“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Deklarasi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Bangkok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” pada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8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Agustus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1967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3457" y="822637"/>
            <a:ext cx="1278956" cy="12781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86716" y="2713495"/>
            <a:ext cx="1278956" cy="1278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8C64A7-CC08-F7DE-DC0A-FBC17F584AF8}"/>
              </a:ext>
            </a:extLst>
          </p:cNvPr>
          <p:cNvSpPr txBox="1"/>
          <p:nvPr/>
        </p:nvSpPr>
        <p:spPr>
          <a:xfrm>
            <a:off x="4712935" y="806963"/>
            <a:ext cx="9995010" cy="131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APA ITU ASEAN?</a:t>
            </a:r>
            <a:endParaRPr lang="en-US" sz="96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548173C-485B-92DC-2999-F279813CCE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91" y="2989376"/>
            <a:ext cx="4358102" cy="4358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45AB4-4249-3C16-9AE4-AF2ECB118CB3}"/>
              </a:ext>
            </a:extLst>
          </p:cNvPr>
          <p:cNvSpPr txBox="1"/>
          <p:nvPr/>
        </p:nvSpPr>
        <p:spPr>
          <a:xfrm>
            <a:off x="4184885" y="8454508"/>
            <a:ext cx="1117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933628C-86FA-21AA-C2E3-7333A2D9C355}"/>
              </a:ext>
            </a:extLst>
          </p:cNvPr>
          <p:cNvSpPr txBox="1"/>
          <p:nvPr/>
        </p:nvSpPr>
        <p:spPr>
          <a:xfrm>
            <a:off x="7558646" y="5618240"/>
            <a:ext cx="6971907" cy="289111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Latar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belakang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terbentuk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karena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adanya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persamaan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letak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geografis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dan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kemiripan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budaya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serta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kepentingan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yang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seragam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dalam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meningkatkan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pertumbuhan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ekonomi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sosial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budaya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dan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penjagaan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keamanan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kawasan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.	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agrid Text Bold"/>
            </a:endParaRPr>
          </a:p>
        </p:txBody>
      </p:sp>
      <p:sp>
        <p:nvSpPr>
          <p:cNvPr id="23" name="Action Button: Blank 22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F5D4E10-33A6-A2C0-280C-D763CF7DBE05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Blank 23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45CE5D00-6046-D529-051F-00B6B22DB328}"/>
              </a:ext>
            </a:extLst>
          </p:cNvPr>
          <p:cNvSpPr/>
          <p:nvPr/>
        </p:nvSpPr>
        <p:spPr>
          <a:xfrm rot="689040">
            <a:off x="437725" y="8332032"/>
            <a:ext cx="1457314" cy="1481829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7AB7942D-2693-EBAB-EE25-E8730F60B49D}"/>
              </a:ext>
            </a:extLst>
          </p:cNvPr>
          <p:cNvSpPr txBox="1"/>
          <p:nvPr/>
        </p:nvSpPr>
        <p:spPr>
          <a:xfrm>
            <a:off x="1941120" y="7348451"/>
            <a:ext cx="1917689" cy="51533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Logo ASEAN	</a:t>
            </a:r>
            <a:endParaRPr lang="en-US" sz="2573" b="1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agrid Text Bold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48" y="-57782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17619" y="5979611"/>
            <a:ext cx="8125122" cy="60024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3457" y="822637"/>
            <a:ext cx="1278956" cy="12781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86716" y="2713495"/>
            <a:ext cx="1278956" cy="1278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45AB4-4249-3C16-9AE4-AF2ECB118CB3}"/>
              </a:ext>
            </a:extLst>
          </p:cNvPr>
          <p:cNvSpPr txBox="1"/>
          <p:nvPr/>
        </p:nvSpPr>
        <p:spPr>
          <a:xfrm>
            <a:off x="4184885" y="8454508"/>
            <a:ext cx="1117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3" name="Action Button: Blank 22">
            <a:hlinkClick r:id="" action="ppaction://hlinkshowjump?jump=nextslide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8F5D4E10-33A6-A2C0-280C-D763CF7DBE05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D3C3AD18-C753-3655-2F5D-972860002AF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65" y="3633987"/>
            <a:ext cx="4432257" cy="7932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51DBBD-FCC6-0A22-5B66-7CC588B87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2348" y="2137452"/>
            <a:ext cx="4620270" cy="5037657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6149DA73-E567-C7B7-C6E4-BA012E0A80E9}"/>
              </a:ext>
            </a:extLst>
          </p:cNvPr>
          <p:cNvSpPr txBox="1"/>
          <p:nvPr/>
        </p:nvSpPr>
        <p:spPr>
          <a:xfrm>
            <a:off x="7293208" y="2375294"/>
            <a:ext cx="5153862" cy="586461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Saat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awal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terbentuk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didirikan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oleh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lima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tokoh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(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kiri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ke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nan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diantaranya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Thanat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Khoman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(Thailand), Tun Abdul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Razaq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(Malaysia), Narciso Ramos (Filipina),  Adam Malik (Indonesia), dan S. Rajaratnam (Singapura).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memiliki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gedung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sekretariat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yang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terletak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di Indonesia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tepatnya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di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Jl.Sisingamangaraja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No.70 Jakarta.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D8B99A6-78E6-3565-9267-B2B529D2EB7A}"/>
              </a:ext>
            </a:extLst>
          </p:cNvPr>
          <p:cNvSpPr txBox="1"/>
          <p:nvPr/>
        </p:nvSpPr>
        <p:spPr>
          <a:xfrm>
            <a:off x="1734068" y="5706785"/>
            <a:ext cx="5153862" cy="5189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Foto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lima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toko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pendiri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ASEAN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DB7DAE3-652F-A511-F323-75F229785B8F}"/>
              </a:ext>
            </a:extLst>
          </p:cNvPr>
          <p:cNvSpPr txBox="1"/>
          <p:nvPr/>
        </p:nvSpPr>
        <p:spPr>
          <a:xfrm>
            <a:off x="13137203" y="7043747"/>
            <a:ext cx="4050560" cy="111293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573" b="1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Foto</a:t>
            </a:r>
            <a:r>
              <a:rPr lang="en-US" sz="2573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tanda</a:t>
            </a:r>
            <a:r>
              <a:rPr lang="en-US" sz="2573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tangan</a:t>
            </a:r>
            <a:r>
              <a:rPr lang="en-US" sz="2573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Deklarasi</a:t>
            </a:r>
            <a:r>
              <a:rPr lang="en-US" sz="2573" b="1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Bangkok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B635F-B2BE-46E5-257C-2C6B1D2834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28" y="2253625"/>
            <a:ext cx="5812916" cy="3528953"/>
          </a:xfrm>
          <a:prstGeom prst="rect">
            <a:avLst/>
          </a:prstGeom>
        </p:spPr>
      </p:pic>
      <p:sp>
        <p:nvSpPr>
          <p:cNvPr id="24" name="Action Button: Blank 23">
            <a:hlinkClick r:id="" action="ppaction://hlinkshowjump?jump=previousslide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5CE5D00-6046-D529-051F-00B6B22DB328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CF49B-4E1F-66E6-06D3-3A17BEAD0190}"/>
              </a:ext>
            </a:extLst>
          </p:cNvPr>
          <p:cNvSpPr txBox="1"/>
          <p:nvPr/>
        </p:nvSpPr>
        <p:spPr>
          <a:xfrm>
            <a:off x="4413617" y="808442"/>
            <a:ext cx="9995010" cy="131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APA ITU ASEAN?</a:t>
            </a:r>
            <a:endParaRPr lang="en-US" sz="96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858392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48" y="-38100"/>
            <a:ext cx="18288000" cy="10287000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176CA21C-1793-D684-20D6-4D7B98344C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/>
          <a:stretch>
            <a:fillRect/>
          </a:stretch>
        </p:blipFill>
        <p:spPr>
          <a:xfrm rot="5771782">
            <a:off x="11425236" y="1671881"/>
            <a:ext cx="9322961" cy="70737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17619" y="5979611"/>
            <a:ext cx="8125122" cy="60024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3457" y="822637"/>
            <a:ext cx="1278956" cy="12781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86716" y="2713495"/>
            <a:ext cx="1278956" cy="1278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45AB4-4249-3C16-9AE4-AF2ECB118CB3}"/>
              </a:ext>
            </a:extLst>
          </p:cNvPr>
          <p:cNvSpPr txBox="1"/>
          <p:nvPr/>
        </p:nvSpPr>
        <p:spPr>
          <a:xfrm>
            <a:off x="4184885" y="8454508"/>
            <a:ext cx="1117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149DA73-E567-C7B7-C6E4-BA012E0A80E9}"/>
              </a:ext>
            </a:extLst>
          </p:cNvPr>
          <p:cNvSpPr txBox="1"/>
          <p:nvPr/>
        </p:nvSpPr>
        <p:spPr>
          <a:xfrm>
            <a:off x="3140127" y="5979610"/>
            <a:ext cx="11462330" cy="230082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Letak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geografis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berada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diantara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dua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samudera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Pasifik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&amp;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Hindia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 dan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dua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benua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(Asia &amp; Australia).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Berdasarkan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bentuk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secara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geografis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memiliki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empat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ciri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diantaranya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compact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Kamboja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),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fragmented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(Indonesia),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elongated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(Vietnam), dan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protruded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(Thailand &amp;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Kamboja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).</a:t>
            </a:r>
          </a:p>
        </p:txBody>
      </p:sp>
      <p:sp>
        <p:nvSpPr>
          <p:cNvPr id="24" name="Action Button: Blank 23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45CE5D00-6046-D529-051F-00B6B22DB328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450DD14-417E-BF4D-3943-164FAEF89C5D}"/>
              </a:ext>
            </a:extLst>
          </p:cNvPr>
          <p:cNvSpPr txBox="1"/>
          <p:nvPr/>
        </p:nvSpPr>
        <p:spPr>
          <a:xfrm>
            <a:off x="926772" y="2048205"/>
            <a:ext cx="9995010" cy="348871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Setelah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itu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disusul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oleh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bergabungnya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enam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lainnya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antara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lain: 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Brunei Darussalam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(7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Januari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1984)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Vietnam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(28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Juli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1995)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Laos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&amp;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Myanmar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(23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Juli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1997)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dan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Kamboja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(30 April 1999)</a:t>
            </a:r>
          </a:p>
          <a:p>
            <a:pPr marL="457200" lvl="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serta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yang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terbaru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Timor </a:t>
            </a:r>
            <a:r>
              <a:rPr lang="en-US" sz="2573" b="1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Leste</a:t>
            </a:r>
            <a:r>
              <a:rPr lang="en-US" sz="2573" b="1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(11 November 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9EBA5-64FD-743A-7A99-579E1CE564CF}"/>
              </a:ext>
            </a:extLst>
          </p:cNvPr>
          <p:cNvSpPr txBox="1"/>
          <p:nvPr/>
        </p:nvSpPr>
        <p:spPr>
          <a:xfrm>
            <a:off x="4413617" y="826981"/>
            <a:ext cx="9995010" cy="131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96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APA ITU ASEAN?</a:t>
            </a:r>
            <a:endParaRPr lang="en-US" sz="96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28" name="Action Button: Blank 27">
            <a:hlinkClick r:id="rId10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521CE47-CDD5-D952-51A8-8622061D6223}"/>
              </a:ext>
            </a:extLst>
          </p:cNvPr>
          <p:cNvSpPr/>
          <p:nvPr/>
        </p:nvSpPr>
        <p:spPr>
          <a:xfrm>
            <a:off x="6059037" y="8227998"/>
            <a:ext cx="4862745" cy="1944233"/>
          </a:xfrm>
          <a:prstGeom prst="actionButtonBlank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hlinkClick r:id="rId12">
              <a:snd r:embed="rId8" name="click.wav"/>
            </a:hlinkClick>
            <a:extLst>
              <a:ext uri="{FF2B5EF4-FFF2-40B4-BE49-F238E27FC236}">
                <a16:creationId xmlns:a16="http://schemas.microsoft.com/office/drawing/2014/main" id="{0AB5A8BC-45B0-02A9-8EE7-4FB38FE8BE6F}"/>
              </a:ext>
            </a:extLst>
          </p:cNvPr>
          <p:cNvSpPr txBox="1"/>
          <p:nvPr/>
        </p:nvSpPr>
        <p:spPr>
          <a:xfrm>
            <a:off x="6725295" y="8997915"/>
            <a:ext cx="476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9E500"/>
                </a:solidFill>
                <a:latin typeface="Hagrid Text Bold" panose="020B0604020202020204" charset="0"/>
              </a:rPr>
              <a:t>MATERI TAMBAHAN</a:t>
            </a:r>
          </a:p>
        </p:txBody>
      </p:sp>
      <p:sp>
        <p:nvSpPr>
          <p:cNvPr id="30" name="Action Button: Blank 29">
            <a:hlinkClick r:id="rId13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63C573BD-2927-10F9-139E-A284BCB3ADE3}"/>
              </a:ext>
            </a:extLst>
          </p:cNvPr>
          <p:cNvSpPr/>
          <p:nvPr/>
        </p:nvSpPr>
        <p:spPr>
          <a:xfrm rot="689040">
            <a:off x="16213956" y="8239913"/>
            <a:ext cx="1457314" cy="1481829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40110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1387183-E382-7256-828C-E964A8EE8573}"/>
              </a:ext>
            </a:extLst>
          </p:cNvPr>
          <p:cNvGrpSpPr/>
          <p:nvPr/>
        </p:nvGrpSpPr>
        <p:grpSpPr>
          <a:xfrm>
            <a:off x="-1091430" y="3238560"/>
            <a:ext cx="20084344" cy="8174705"/>
            <a:chOff x="-918119" y="3257462"/>
            <a:chExt cx="20084344" cy="8174705"/>
          </a:xfrm>
        </p:grpSpPr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C33FF41D-B224-D798-498C-D471F447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9938026">
              <a:off x="16100083" y="5840379"/>
              <a:ext cx="2700096" cy="2686594"/>
            </a:xfrm>
            <a:prstGeom prst="rect">
              <a:avLst/>
            </a:prstGeom>
          </p:spPr>
        </p:pic>
        <p:pic>
          <p:nvPicPr>
            <p:cNvPr id="20" name="Picture 5">
              <a:extLst>
                <a:ext uri="{FF2B5EF4-FFF2-40B4-BE49-F238E27FC236}">
                  <a16:creationId xmlns:a16="http://schemas.microsoft.com/office/drawing/2014/main" id="{3A8F4326-B33C-C232-2830-9C62254A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008213">
              <a:off x="16586871" y="3381020"/>
              <a:ext cx="2579354" cy="2566457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63F8839C-D2BF-7812-CC4A-5E60A7357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150442">
              <a:off x="21624" y="8327415"/>
              <a:ext cx="2613894" cy="2600824"/>
            </a:xfrm>
            <a:prstGeom prst="rect">
              <a:avLst/>
            </a:prstGeom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96C32CE-EB47-74EA-8FFC-CC9E3A88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308082">
              <a:off x="-918119" y="5982103"/>
              <a:ext cx="2667548" cy="2654210"/>
            </a:xfrm>
            <a:prstGeom prst="rect">
              <a:avLst/>
            </a:prstGeom>
          </p:spPr>
        </p:pic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70FD4F60-EB2E-FDCE-6892-35CDFC30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465295">
              <a:off x="15738430" y="8454494"/>
              <a:ext cx="2551856" cy="2539096"/>
            </a:xfrm>
            <a:prstGeom prst="rect">
              <a:avLst/>
            </a:prstGeom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83F13B02-2717-1266-9DAD-49725642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691314">
              <a:off x="2523689" y="8578648"/>
              <a:ext cx="2690343" cy="2676891"/>
            </a:xfrm>
            <a:prstGeom prst="rect">
              <a:avLst/>
            </a:prstGeom>
          </p:spPr>
        </p:pic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390F4AA6-3EA7-DAAB-0C7E-00E9FE4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119086">
              <a:off x="5182902" y="8608342"/>
              <a:ext cx="2706448" cy="2692915"/>
            </a:xfrm>
            <a:prstGeom prst="rect">
              <a:avLst/>
            </a:prstGeom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7596EC0F-276B-8B16-E67B-6FAA4E9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880046">
              <a:off x="13065283" y="8715469"/>
              <a:ext cx="2693887" cy="2680418"/>
            </a:xfrm>
            <a:prstGeom prst="rect">
              <a:avLst/>
            </a:prstGeom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1BD833D0-7294-B1F9-E77D-2F2EBAA6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0611261">
              <a:off x="10660461" y="8919598"/>
              <a:ext cx="2525195" cy="2512569"/>
            </a:xfrm>
            <a:prstGeom prst="rect">
              <a:avLst/>
            </a:prstGeom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269E91F3-BB23-D002-7AA9-6E81EA0D5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927311">
              <a:off x="-914853" y="3257462"/>
              <a:ext cx="2682074" cy="2668663"/>
            </a:xfrm>
            <a:prstGeom prst="rect">
              <a:avLst/>
            </a:prstGeom>
          </p:spPr>
        </p:pic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24DD7D97-B508-0789-D6E5-9519F8D9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01535" y="8328065"/>
              <a:ext cx="2854307" cy="2840036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2699425" y="518193"/>
            <a:ext cx="15703183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NEGARA-NEGARA ASEAN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21D612D-55A4-EBC3-D8F1-25B07CEBA417}"/>
              </a:ext>
            </a:extLst>
          </p:cNvPr>
          <p:cNvSpPr txBox="1"/>
          <p:nvPr/>
        </p:nvSpPr>
        <p:spPr>
          <a:xfrm>
            <a:off x="1138084" y="1490901"/>
            <a:ext cx="10274628" cy="705250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Maka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itu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saat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ini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total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anggota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dari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ASEAN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ada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11 negara,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antara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lain: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1) Indonesia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2) Malaysia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3) Thailand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4) Singapura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5) Filipina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6) Brunei Darussalam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7) Vietnam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8) Laos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9) Myanmar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10)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Kamboja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11) Timor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Leste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sementara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menjadi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pengamat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739F59C-31BA-A764-01E9-F9BFBF4A0634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104" y="2568312"/>
            <a:ext cx="6333583" cy="4708151"/>
          </a:xfrm>
          <a:prstGeom prst="rect">
            <a:avLst/>
          </a:prstGeom>
        </p:spPr>
      </p:pic>
      <p:sp>
        <p:nvSpPr>
          <p:cNvPr id="32" name="Action Button: Blank 31">
            <a:hlinkClick r:id="rId22" action="ppaction://hlinksldjump" highlightClick="1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33B30152-0C4E-F1BC-A55A-3E70EBEDA766}"/>
              </a:ext>
            </a:extLst>
          </p:cNvPr>
          <p:cNvSpPr/>
          <p:nvPr/>
        </p:nvSpPr>
        <p:spPr>
          <a:xfrm rot="689040">
            <a:off x="437725" y="8332032"/>
            <a:ext cx="1457314" cy="1481829"/>
          </a:xfrm>
          <a:prstGeom prst="actionButtonBlank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38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BED506B6-9CF4-F277-DD59-B6834A95DD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776084">
            <a:off x="14140443" y="5724038"/>
            <a:ext cx="5556999" cy="55292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63940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13856012" y="-297559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291014" y="485338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INDONESIA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62DDA-5330-4BEC-092A-0877A53AF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62" y="1741451"/>
            <a:ext cx="8117423" cy="4532347"/>
          </a:xfrm>
          <a:prstGeom prst="rect">
            <a:avLst/>
          </a:prstGeom>
        </p:spPr>
      </p:pic>
      <p:sp>
        <p:nvSpPr>
          <p:cNvPr id="33" name="Action Button: Blank 3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2D6A84D0-6CD1-F76B-80DB-3A85602F677D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BD12AB11-D5BD-5D0E-4A92-148187E1765B}"/>
              </a:ext>
            </a:extLst>
          </p:cNvPr>
          <p:cNvSpPr txBox="1"/>
          <p:nvPr/>
        </p:nvSpPr>
        <p:spPr>
          <a:xfrm>
            <a:off x="6291014" y="6383008"/>
            <a:ext cx="7877103" cy="289489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</a:t>
            </a: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Presiden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Jakarta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Rupiah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Indonesia (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nasional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Jawa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Sunda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		  Madura,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dsb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adat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)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471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44CE789-1DC4-7B9E-8E1F-B48EA48132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62025">
            <a:off x="-542901" y="6839399"/>
            <a:ext cx="4862113" cy="48378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09252" y="6863013"/>
            <a:ext cx="7726731" cy="4790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6109730">
            <a:off x="-3421778" y="-2634165"/>
            <a:ext cx="6613506" cy="6621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48498" y="1473402"/>
            <a:ext cx="1278956" cy="1278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222" y="7980143"/>
            <a:ext cx="1278956" cy="12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986A-2D74-A7A1-C52D-30C497BB9BBD}"/>
              </a:ext>
            </a:extLst>
          </p:cNvPr>
          <p:cNvSpPr txBox="1"/>
          <p:nvPr/>
        </p:nvSpPr>
        <p:spPr>
          <a:xfrm>
            <a:off x="6477817" y="485338"/>
            <a:ext cx="5705972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922"/>
              </a:lnSpc>
              <a:spcBef>
                <a:spcPct val="0"/>
              </a:spcBef>
            </a:pPr>
            <a:r>
              <a:rPr lang="en-US" sz="8000" dirty="0">
                <a:ln w="38100">
                  <a:solidFill>
                    <a:sysClr val="windowText" lastClr="000000"/>
                  </a:solidFill>
                </a:ln>
                <a:solidFill>
                  <a:srgbClr val="F9E500"/>
                </a:solidFill>
                <a:latin typeface="Jumble" panose="02000503000000020004" pitchFamily="2" charset="0"/>
              </a:rPr>
              <a:t>MALAYSIA</a:t>
            </a:r>
            <a:endParaRPr lang="en-US" sz="8000" u="none" dirty="0">
              <a:ln w="38100">
                <a:solidFill>
                  <a:sysClr val="windowText" lastClr="000000"/>
                </a:solidFill>
              </a:ln>
              <a:solidFill>
                <a:srgbClr val="F9E500"/>
              </a:solidFill>
              <a:latin typeface="Jumble" panose="02000503000000020004" pitchFamily="2" charset="0"/>
            </a:endParaRPr>
          </a:p>
        </p:txBody>
      </p:sp>
      <p:sp>
        <p:nvSpPr>
          <p:cNvPr id="17" name="Action Button: Blank 16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918327C-4A85-A3F4-5C6F-2FB6A0A42527}"/>
              </a:ext>
            </a:extLst>
          </p:cNvPr>
          <p:cNvSpPr/>
          <p:nvPr/>
        </p:nvSpPr>
        <p:spPr>
          <a:xfrm>
            <a:off x="16015304" y="8239913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lank 12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C7346CC8-673F-8A69-D2CF-F9857D533B70}"/>
              </a:ext>
            </a:extLst>
          </p:cNvPr>
          <p:cNvSpPr/>
          <p:nvPr/>
        </p:nvSpPr>
        <p:spPr>
          <a:xfrm rot="10800000">
            <a:off x="483806" y="8244034"/>
            <a:ext cx="1457314" cy="1481829"/>
          </a:xfrm>
          <a:prstGeom prst="actionButtonBlank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D36EE0-B34E-1050-D357-464AF4B1F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5012" y="1741451"/>
            <a:ext cx="8060273" cy="4642223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A6FF279B-E90C-D034-859F-55FD64AEDF24}"/>
              </a:ext>
            </a:extLst>
          </p:cNvPr>
          <p:cNvSpPr txBox="1"/>
          <p:nvPr/>
        </p:nvSpPr>
        <p:spPr>
          <a:xfrm>
            <a:off x="6291014" y="6383008"/>
            <a:ext cx="7877103" cy="289489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Pemimpin</a:t>
            </a: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Perdana Menteri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Ibukota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negara	: Kuala Lumpur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u="none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Mata uang		: Ringgit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Bahasa		: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Melayu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Mandarin,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Inggris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, Tamil, </a:t>
            </a:r>
            <a:r>
              <a:rPr lang="en-US" sz="2573" spc="110" dirty="0" err="1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dsb</a:t>
            </a: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573" spc="110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			</a:t>
            </a:r>
            <a:endParaRPr lang="en-US" sz="2573" u="none" spc="110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385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PT MENGENAL ASEAN"/>
  <p:tag name="ISPRING_LMS_API_VERSION" val="SCORM 2004 (2nd edition)"/>
  <p:tag name="ISPRING_ULTRA_SCORM_COURCE_TITLE" val="Mengenal Negara-Negara ASEAN"/>
  <p:tag name="ISPRING_ULTRA_SCORM_COURSE_ID" val="ADD23E3F-A40E-4470-A4EA-FBFC4971C8E1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CURRENT_PLAYER_ID" val="universal"/>
  <p:tag name="ISPRING_PRESENTATION_TITLE" val="Mengenal Negara-Negara ASEAN"/>
  <p:tag name="ISPRING_FIRST_PUBLISH" val="1"/>
  <p:tag name="ISPRING_OUTPUT_FOLDER" val="[[&quot;\u000F4\uFFFD\uFFFD{279873D0-3703-41D3-9274-150443E7B89F}&quot;,&quot;D:\\KULIAH\\SEMESTER 3\\09_Kreativitas Inovasi dan Kewirausahaan TP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0VY1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PRVjVW2svfIpQAAAIIBAAAuAAAAdW5pdmVyc2FsL3BsYXliYWNrX2FuZF9uYXZpZ2F0aW9uX3NldHRpbmdzLnhtbHWQwQqDMBBE736Ff1DoOQR6Lm2F+gMrjhKIiWRXwb9vImpLmx533swuO4ohYlzPuihLRZP4p1AQLWGCOr3nRJlmXJwZSIx3URbw5suRlLDej1UAw8mKdEeWo/9H349XlpZjEe/2DMkHajNAn3OBlaSQo9n0q1YvI3QXEA98ickHR43FFUvjKbT3w7B9/BenbPxsGnDzLTSn9h4zgjp9qEWsbO/9BVBLAwQUAAIACAD0VY1V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PRVjVVxHHEmbwMAAKAMAAAhAAAAdW5pdmVyc2FsL2ZsYXNoX3NraW5fc2V0dGluZ3MueG1slVddb9owFH3vr0Dsvay0G6uUIlGgUjW2VmvXd4dcwKpjR7ZDx7/f9UcSG5KRFVXC955j34/j6zZR75QP9iAVFfxuOB5OLwaDZF1KCVy/Ql4womGQEgWP2d3w4fdqNRw5iGBCvoDWlG+VsVS2AUVgWmot+OVacI37XHIhc8KG008P9icZWeQ5lsCw+nI2ZA3NMV/G3+4XvSj+jJv7yWJ+20VYi7wg/LASW3GZkvX7VoqSZya0a/Ppou0OBUhG+fvZiBhV+lFDHsW0vFqOl+N+lEKCUmBCul3MxrOvZ1mMpMDq7Cc3325mPTnNUf9uzBFtTxXVljYZT64nN120gmwhLvJ8ubhaXHfjOe4ed+WfcTmChj/6bOYo/gPI/9pcFGXxPxoppNiagh5xJuZzlsMEyfD6IWFxaz5nCSYhc9BZQSpGM2yDkJmT4mfz6QJ31dJ/DYdEYu62FOzZNOFoehiFpAymG8IUJKNq6ZxqJz6eSo23qQaEpgb0jCk+k1LBVMvSoxpbg/sFH5RnAcgbGsSbYGUOcxdwAIztDX4+v7eDJYyvtgUBSth7YxBhY2yQP7GuJ8jA2CBfTLueODucwI89jlMJ4p74bgbld9yo+ugFTnBZ1ataVV5z0spccxUc7Q0VJhcZTK2uXmkOpmvJyNpcSKOTmBJO9nRLND5MPwwuPdhkVDI6cniptQsr0VQzaNPbWpRSYTDofoul1+JxFPdyqJlewUZX6NjYNMU8F6EW7LqH1P1+deHceqDxNbkb5kS+g3wVgqnhwPPwBmLR3bt8yjDzGl9TkI98I3pyuNAQ7m/j7AILdwf7wonWZL3LMaSuDOqSus62NzDxx7Z1lpd5CnKJgqBQKTK2OdyObncMf/UbhQ/IYkKH0zH1DrfjhNaCDwxeAUDkelddB7dwnrxkmjLYQzVUAoNNuCuzRKH82/I16oo1GVh6CdLPoEYoIS52tBDeMC4RT7PQ0UPzmqTKZhaNlGq6NztH874ak0as4YS0a6+kaGP0t1UQexWVk5RavGgitd+0WfvcyR5mnOZ2AqEjOL7F4zhMiMKXxTqrMpzYmxDMq1VvpipCi6eLYubsdNxGsZ7jIfuK13O6kQDhgLXGi+AJ+A6HVBCZ/awh0ZvQ4nZszBFfTTuvlanlE/7pmYwCq+tP3Qn8jv+ZTP8CUEsDBBQAAgAIAPRVjVUYvDeIjQMAAGgQAAAmAAAAdW5pdmVyc2FsL2h0bWxfcHVibGlzaGluZ19zZXR0aW5ncy54bWztWFuT0kgUfudXdMXyUeKou+pUYMqFTEk5A9QkXuZpqkk3pMu+ZPsC4pO/xh/mL/F0GhAcHDMq7m7VPlCkT/f5zu3rcwjJyTvB0Zxqw5TsREft+xGislCEyVknepmf3nsSIWOxJJgrSTuRVBE66baSyk04M2VGrYWjBgGMNMeV7USltdVxHC8WizYzlfa7ijsL+KZdKBFXmhoqLdVxxfESvuyyoiZaITQAgI9QcqXWbbUQSgLSuSKOU8QIeC6ZDwrz51bwKA6nJrh4O9PKSdJTXGmkZ5NOdKeX9o/6D9dnAlKfCSp9SkwXhF5sjzEhzDuBecbeU1RSNivB2wePIrRgxJb1Y+zPJ/F1lBo7RI49Sk9BCqRdwQtqMcEWh2WwZ+k7a9aCICJLiQUrcthBPvxO1M+vnl+O04uzwfDFVT4aneWDcXCi1ol3cZJ411ACDimnC7qxk2BrcVGC36AzxdzQJN4WrY8xX0BcWDaHnNCv3Jw6zjNXVUrbrtWO1m5sCzfufQMmmSq5E7tfo4niUNnaKSCpmFAyxAJyMD6VEZpCYviyE40qKlGGJRCKWcxZsdEwbmIsszWRTlenn2mGOQKyAOMpOs+iLzZDKEWJtaHbvqx3jK9j0X2tHCdoqRzi7C1FViHIqRPwVFK0XXA01UrUUo6NRYYzsDhndEHJSZ2gFeC3DF2CCeFAE+hfcWqDhb8de48mdKo04FI8h8sCcmYCfvtWwBU25gsoXvt4Nzsb9NOrwbCfvrnrA8RkjmVxS3AgERWVPQg+XiKp7FoP0lFgZ2hdFMJIvdcktvaPl2HDY6jzL6rGDr5hwnH8K+E3CdmCPmDJD2PlNoX/rgeNzZZ4Xl90f3lraLjiDEoSMGGjgG7F5KrvNQAssERK8iXCBbRi49vGnClnQBIaRIA2P+5h0Aea1qsZzEawqAnVjSDvHz14+OiPPx8/eXrcjj99+HjvRqXVkBpz7M2FKdW7cUxd0z1VWnj2kC39wTBPL5718sGrQX55ladv8l2A2qfr7TqJ/ezYP0r8bPp6kkz+uVEyvkhfNSnHEGJvxIQ0awQ3anJq9KLJqYsw+8Zbc6+RC9DLZuFuQjfjTDCo/cGY+ZvYtfeHCruRXoGQh2HXvzlVey/i/6lqzCqzr2uhjArmlX5T+zpQ1rL0fPDX6Kx/0PSxZvn7D5LuZ9MXVpv3x50XxiTe+0bbAvnuvwPd1mdQSwMEFAACAAgA9FWNVUFd8Ti4AQAAfQYAAB8AAAB1bml2ZXJzYWwvaHRtbF9za2luX3NldHRpbmdzLmpzjZRNU4MwEIbv/RUdvDodpSitt1rqTGc8OGNvjodAt5RpyGaSUK2O/11CvwIsWnIhL0/ezW7Ifvf65eMlXv+h/129V/OX+rzSwGpGFXBd13mHnlvd0zxbwiLLgWcCvAayPS49yT9ngjL2RGUa716trXb8PLRfVoxrF5eEhSI0TWhbyvCDAD8p8KuW2iGtfUpOnePCGBSDBIUBYQYCVc4qxrt6qh43wwaMW1D/oCuWQM30zh89Rp3k2TF4DKPp2OUSzCUTu2dMcRCzZJMqLMTyEH9oh0uvdxJUeeKbrrA802ZuIG8Gnt3O/JnfTUoFWsMh7jia+JN7EuYsBu4mFAajYPIHWjNuF7RBbzOdmSMd+uEwDFxashRaVZrOottoWMdE6dWqZiv4njPwabqSkZztQF1ihbKQFxygVJjairTR0A4S5ciWmUj3XDS2g+TsZq1t179RtYxBjGp5+itu7HCZVjFq1wwb12xN3Nq8q7tc0BoMebl1I+oz1Rc4JVJxkdAktfjcp2q7Mc1WY+dvZd5MbUAtEHnZPu2pgC67Cai5WKEVmDEsWeelVubz7nYKcuvJxUk299n7+QVQSwMEFAACAAgA9FWNVZQTsyJpAAAAbgAAABwAAAB1bml2ZXJzYWwvbG9jYWxfc2V0dGluZ3MueG1sDcwxDoMwDEDRnVNY3int1oHAxlaW0gNYxEWRHBuRgOD2ZPvD02/7MwocvKVg6vD1eCKwzuaDLg5/01C/EVIm9SSm7FANoe+qVmwm+XLOBSZYhS7eJo4lMo8Uixx2EajhU17/wB6brroBUEsDBBQAAgAIAPZVjVXyGhxS7AAAALAOAAAXAAAAdW5pdmVyc2FsL3VuaXZlcnNhbC5wbmfrDPBz5+WS4mJgYOD19HAJYmBgTmRgYOrnYAOKPDE9VAmkGIuD3J0Y1p2TeQnksKQ7+joyMGzs5/6TyArkcxZ4RBYzMPAdBmHG4/krUoAMV08Xx5CKuLfXN/I2GDAcMPi3fxP/lzajKY0TuTQn6z7tiOFmYGjo4WRmYOCYaQBkTiCZKet7Q8J5kornpC+vrnxsYWRg2ECmQaPMUeYoc5Q5yhxljjJHmaPMUeYoc5Q5yiSdGWCUCOqSLbk75/POpe/71HiAYvU+EgwMDidAXbQWEpgp13YxPjv3L7eR50EYsJfJ4Onq57LOKaEJAFBLAwQUAAIACAD2VY1VWaT950kAAABqAAAAGwAAAHVuaXZlcnNhbC91bml2ZXJzYWwucG5nLnhtbLOxr8jNUShLLSrOzM+zVTLUM1Cyt+PlsikoSi3LTC1XqACKGekZQICSQiUqtzwzpSTDVsnCxBAhlpGamZ5RYqtkZowQ1AcaCQBQSwECAAAUAAIACAA2WaZSNmFYAkcDAADhCQAAFAAAAAAAAAABAAAAAAAAAAAAdW5pdmVyc2FsL3BsYXllci54bWxQSwECAAAUAAIACAD0VY1VyqMDbmwGAAAoGQAAHQAAAAAAAAABAAAAAAB5AwAAdW5pdmVyc2FsL2NvbW1vbl9tZXNzYWdlcy5sbmdQSwECAAAUAAIACAD0VY1VtrL3yKUAAACCAQAALgAAAAAAAAABAAAAAAAgCgAAdW5pdmVyc2FsL3BsYXliYWNrX2FuZF9uYXZpZ2F0aW9uX3NldHRpbmdzLnhtbFBLAQIAABQAAgAIAPRVjVVZnjCJlQMAAN4QAAAnAAAAAAAAAAEAAAAAABELAAB1bml2ZXJzYWwvZmxhc2hfcHVibGlzaGluZ19zZXR0aW5ncy54bWxQSwECAAAUAAIACAD0VY1VcRxxJm8DAACgDAAAIQAAAAAAAAABAAAAAADrDgAAdW5pdmVyc2FsL2ZsYXNoX3NraW5fc2V0dGluZ3MueG1sUEsBAgAAFAACAAgA9FWNVRi8N4iNAwAAaBAAACYAAAAAAAAAAQAAAAAAmRIAAHVuaXZlcnNhbC9odG1sX3B1Ymxpc2hpbmdfc2V0dGluZ3MueG1sUEsBAgAAFAACAAgA9FWNVUFd8Ti4AQAAfQYAAB8AAAAAAAAAAQAAAAAAahYAAHVuaXZlcnNhbC9odG1sX3NraW5fc2V0dGluZ3MuanNQSwECAAAUAAIACAD0VY1VlBOzImkAAABuAAAAHAAAAAAAAAABAAAAAABfGAAAdW5pdmVyc2FsL2xvY2FsX3NldHRpbmdzLnhtbFBLAQIAABQAAgAIAPZVjVXyGhxS7AAAALAOAAAXAAAAAAAAAAAAAAAAAAIZAAB1bml2ZXJzYWwvdW5pdmVyc2FsLnBuZ1BLAQIAABQAAgAIAPZVjVVZpP3nSQAAAGoAAAAbAAAAAAAAAAEAAAAAACMaAAB1bml2ZXJzYWwvdW5pdmVyc2FsLnBuZy54bWxQSwUGAAAAAAoACgAGAwAApR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B0D417-D899-4C02-9D3A-79AD2F634F2E}:2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A08A68B-F8BE-499B-B02F-F0C0030EFF6E}:2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DFC14D9-EB58-4701-BAF0-4C7DFFB4B5DA}:2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710B7F8-A0C1-4522-8BFB-3B979ECCA411}:28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807C17B-4FFF-4385-9D7F-AA46A71A1E7A}:2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7C57D5D-A595-42FD-95DC-F6F126C475D7}:28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410CA03-7A25-4FDC-8973-8F050939BE95}:2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6135944-3B0E-4C9A-8E87-535B7A9AA785}:2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2D560EB-8270-46B4-B30B-9C7594ADCFDD}:2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0228F77-3519-4504-ADAD-197F9BD23F42}:2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362640F-32E8-4B6E-ACF9-0A00C616574A}:27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A0A987-D8DC-4754-A348-965F27128EAA}:2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B2F3DC-A143-47BD-8AE8-520D52C71873}:2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9112AA-DD9A-463A-AB80-85C5833F8FD8}:2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638F19F-6A4D-4C83-99B0-ED38F847465B}:25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C675699-B121-4A64-911E-40FBC291958B}:2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076D292-5EC9-4138-9FE1-00501826A8CF}:2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8AA6FD1-5D5F-4D03-9256-8ADC445ADB8C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6D7DAA-815C-4B67-827B-EDDBCE07C052}:2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45E10C-BEC0-4041-B324-C3839A839C8F}:2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948CF4-3384-4B28-8F58-135761992E43}:2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F8A2EE1-6A1D-4D5F-879E-58188DBCDA68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9755C2-0EBB-4461-AAAB-92101235AC2C}:2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930</Words>
  <Application>Microsoft Office PowerPoint</Application>
  <PresentationFormat>Custom</PresentationFormat>
  <Paragraphs>153</Paragraphs>
  <Slides>23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Hagrid Text Bold</vt:lpstr>
      <vt:lpstr>Arial Narrow</vt:lpstr>
      <vt:lpstr>Jumble</vt:lpstr>
      <vt:lpstr>Arial</vt:lpstr>
      <vt:lpstr>Hagrid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Mengenal Negara-Negara ASEAN</dc:title>
  <cp:lastModifiedBy>Samudra Gaza Bramantyo</cp:lastModifiedBy>
  <cp:revision>36</cp:revision>
  <dcterms:created xsi:type="dcterms:W3CDTF">2006-08-16T00:00:00Z</dcterms:created>
  <dcterms:modified xsi:type="dcterms:W3CDTF">2022-12-13T05:10:47Z</dcterms:modified>
  <dc:identifier>DAFURHylrCc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7715688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D9.1.7</vt:lpwstr>
  </property>
</Properties>
</file>